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3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4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5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6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theme/theme7.xml" ContentType="application/vnd.openxmlformats-officedocument.theme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theme/theme8.xml" ContentType="application/vnd.openxmlformats-officedocument.theme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theme/theme9.xml" ContentType="application/vnd.openxmlformats-officedocument.theme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4" r:id="rId1"/>
    <p:sldMasterId id="2147483841" r:id="rId2"/>
    <p:sldMasterId id="2147483877" r:id="rId3"/>
    <p:sldMasterId id="2147483915" r:id="rId4"/>
    <p:sldMasterId id="2147483954" r:id="rId5"/>
    <p:sldMasterId id="2147483968" r:id="rId6"/>
    <p:sldMasterId id="2147484057" r:id="rId7"/>
    <p:sldMasterId id="2147484188" r:id="rId8"/>
    <p:sldMasterId id="2147484240" r:id="rId9"/>
    <p:sldMasterId id="2147484289" r:id="rId10"/>
  </p:sldMasterIdLst>
  <p:notesMasterIdLst>
    <p:notesMasterId r:id="rId12"/>
  </p:notesMasterIdLst>
  <p:sldIdLst>
    <p:sldId id="141169069" r:id="rId11"/>
  </p:sldIdLst>
  <p:sldSz cx="9144000" cy="5143500" type="screen16x9"/>
  <p:notesSz cx="7010400" cy="92964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1pPr>
    <a:lvl2pPr marL="0" marR="0" indent="3429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2pPr>
    <a:lvl3pPr marL="0" marR="0" indent="6858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3pPr>
    <a:lvl4pPr marL="0" marR="0" indent="10287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4pPr>
    <a:lvl5pPr marL="0" marR="0" indent="13716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5pPr>
    <a:lvl6pPr marL="0" marR="0" indent="17145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6pPr>
    <a:lvl7pPr marL="0" marR="0" indent="20574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7pPr>
    <a:lvl8pPr marL="0" marR="0" indent="24003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8pPr>
    <a:lvl9pPr marL="0" marR="0" indent="27432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9525" cap="flat">
              <a:solidFill>
                <a:srgbClr val="1BD5D1"/>
              </a:solidFill>
              <a:prstDash val="solid"/>
              <a:round/>
            </a:ln>
          </a:left>
          <a:right>
            <a:ln w="9525" cap="flat">
              <a:solidFill>
                <a:srgbClr val="1BD5D1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9525" cap="flat">
              <a:solidFill>
                <a:srgbClr val="1BD5D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1BD5D1"/>
              </a:solidFill>
              <a:prstDash val="solid"/>
              <a:round/>
            </a:ln>
          </a:top>
          <a:bottom>
            <a:ln w="9525" cap="flat">
              <a:solidFill>
                <a:srgbClr val="1BD5D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BDADA"/>
          </a:solidFill>
        </a:fill>
      </a:tcStyle>
    </a:wholeTbl>
    <a:band2H>
      <a:tcTxStyle/>
      <a:tcStyle>
        <a:tcBdr/>
        <a:fill>
          <a:solidFill>
            <a:srgbClr val="EEEDED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BEFEE"/>
          </a:solidFill>
        </a:fill>
      </a:tcStyle>
    </a:wholeTbl>
    <a:band2H>
      <a:tcTxStyle/>
      <a:tcStyle>
        <a:tcBdr/>
        <a:fill>
          <a:solidFill>
            <a:srgbClr val="E7F7F7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1CBD2"/>
          </a:solidFill>
        </a:fill>
      </a:tcStyle>
    </a:wholeTbl>
    <a:band2H>
      <a:tcTxStyle/>
      <a:tcStyle>
        <a:tcBdr/>
        <a:fill>
          <a:solidFill>
            <a:srgbClr val="F8E7E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000000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/>
    <p:restoredTop sz="95927"/>
  </p:normalViewPr>
  <p:slideViewPr>
    <p:cSldViewPr snapToGrid="0" snapToObjects="1">
      <p:cViewPr varScale="1">
        <p:scale>
          <a:sx n="96" d="100"/>
          <a:sy n="96" d="100"/>
        </p:scale>
        <p:origin x="84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hape 1446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  <p:sp>
        <p:nvSpPr>
          <p:cNvPr id="1447" name="Shape 1447"/>
          <p:cNvSpPr>
            <a:spLocks noGrp="1"/>
          </p:cNvSpPr>
          <p:nvPr>
            <p:ph type="body" sz="quarter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85800" latinLnBrk="0">
      <a:defRPr sz="900">
        <a:latin typeface="+mn-lt"/>
        <a:ea typeface="+mn-ea"/>
        <a:cs typeface="+mn-cs"/>
        <a:sym typeface="Calibri"/>
      </a:defRPr>
    </a:lvl1pPr>
    <a:lvl2pPr indent="228600" defTabSz="685800" latinLnBrk="0">
      <a:defRPr sz="900">
        <a:latin typeface="+mn-lt"/>
        <a:ea typeface="+mn-ea"/>
        <a:cs typeface="+mn-cs"/>
        <a:sym typeface="Calibri"/>
      </a:defRPr>
    </a:lvl2pPr>
    <a:lvl3pPr indent="457200" defTabSz="685800" latinLnBrk="0">
      <a:defRPr sz="900">
        <a:latin typeface="+mn-lt"/>
        <a:ea typeface="+mn-ea"/>
        <a:cs typeface="+mn-cs"/>
        <a:sym typeface="Calibri"/>
      </a:defRPr>
    </a:lvl3pPr>
    <a:lvl4pPr indent="685800" defTabSz="685800" latinLnBrk="0">
      <a:defRPr sz="900">
        <a:latin typeface="+mn-lt"/>
        <a:ea typeface="+mn-ea"/>
        <a:cs typeface="+mn-cs"/>
        <a:sym typeface="Calibri"/>
      </a:defRPr>
    </a:lvl4pPr>
    <a:lvl5pPr indent="914400" defTabSz="685800" latinLnBrk="0">
      <a:defRPr sz="900">
        <a:latin typeface="+mn-lt"/>
        <a:ea typeface="+mn-ea"/>
        <a:cs typeface="+mn-cs"/>
        <a:sym typeface="Calibri"/>
      </a:defRPr>
    </a:lvl5pPr>
    <a:lvl6pPr indent="1143000" defTabSz="685800" latinLnBrk="0">
      <a:defRPr sz="900">
        <a:latin typeface="+mn-lt"/>
        <a:ea typeface="+mn-ea"/>
        <a:cs typeface="+mn-cs"/>
        <a:sym typeface="Calibri"/>
      </a:defRPr>
    </a:lvl6pPr>
    <a:lvl7pPr indent="1371600" defTabSz="685800" latinLnBrk="0">
      <a:defRPr sz="900">
        <a:latin typeface="+mn-lt"/>
        <a:ea typeface="+mn-ea"/>
        <a:cs typeface="+mn-cs"/>
        <a:sym typeface="Calibri"/>
      </a:defRPr>
    </a:lvl7pPr>
    <a:lvl8pPr indent="1600200" defTabSz="685800" latinLnBrk="0">
      <a:defRPr sz="900">
        <a:latin typeface="+mn-lt"/>
        <a:ea typeface="+mn-ea"/>
        <a:cs typeface="+mn-cs"/>
        <a:sym typeface="Calibri"/>
      </a:defRPr>
    </a:lvl8pPr>
    <a:lvl9pPr indent="1828800" defTabSz="685800" latinLnBrk="0">
      <a:defRPr sz="9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wmf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0.wmf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3.png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0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7" name="BCK_PEG_[01]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152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107823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711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4776971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84004385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2055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83332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5936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C6B26C-632A-4848-BAFD-2C01C93B976E}"/>
              </a:ext>
            </a:extLst>
          </p:cNvPr>
          <p:cNvSpPr/>
          <p:nvPr userDrawn="1"/>
        </p:nvSpPr>
        <p:spPr>
          <a:xfrm>
            <a:off x="85725" y="445904"/>
            <a:ext cx="492919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16EB5D-BFF4-6644-87D0-63065251F48D}"/>
              </a:ext>
            </a:extLst>
          </p:cNvPr>
          <p:cNvSpPr/>
          <p:nvPr userDrawn="1"/>
        </p:nvSpPr>
        <p:spPr>
          <a:xfrm>
            <a:off x="295275" y="4761131"/>
            <a:ext cx="1933575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82F61-E0CB-294B-86FB-B4B1CF3FD553}"/>
              </a:ext>
            </a:extLst>
          </p:cNvPr>
          <p:cNvSpPr txBox="1"/>
          <p:nvPr userDrawn="1"/>
        </p:nvSpPr>
        <p:spPr>
          <a:xfrm>
            <a:off x="8695944" y="4860934"/>
            <a:ext cx="448056" cy="1923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marR="0" algn="l" defTabSz="9525" rtl="0" fontAlgn="auto" latinLnBrk="0" hangingPunct="0">
              <a:spcAft>
                <a:spcPts val="0"/>
              </a:spcAft>
              <a:buClrTx/>
              <a:buSzTx/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75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6169637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01837" y="4884312"/>
            <a:ext cx="355146" cy="19251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485652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705335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78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8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2219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b="0" i="0"/>
            </a:lvl1pPr>
            <a:lvl2pPr marL="173034" indent="-173034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7405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03781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67621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3789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027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9352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593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9082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0631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83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1099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1647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146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600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7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78981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9932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106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4727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006751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1383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97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0968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2385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225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9147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47379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6557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4195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8528283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2" indent="-117472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3892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2818089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74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5484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AE2D503-D21F-1D4A-8859-8866BB2B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CE1EE6-6CAA-FF42-B16E-AF7A95BD4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5339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 b="0" i="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544479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5376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Lorem ipsum dolor sit amet, consectetur adipiscing elit, sed do eiusmod tempor incididunt ut labore et."/>
          <p:cNvSpPr txBox="1">
            <a:spLocks noGrp="1"/>
          </p:cNvSpPr>
          <p:nvPr>
            <p:ph type="body" sz="quarter" idx="13"/>
          </p:nvPr>
        </p:nvSpPr>
        <p:spPr>
          <a:xfrm>
            <a:off x="190500" y="1548625"/>
            <a:ext cx="4054366" cy="172355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14313" lvl="0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14313" lvl="1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14313" lvl="2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5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4615740" y="1548623"/>
            <a:ext cx="4054366" cy="172355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14313" lvl="0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14313" lvl="1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14313" lvl="2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6" name="Slide title"/>
          <p:cNvSpPr txBox="1">
            <a:spLocks noGrp="1"/>
          </p:cNvSpPr>
          <p:nvPr>
            <p:ph type="body" sz="quarter" idx="15"/>
          </p:nvPr>
        </p:nvSpPr>
        <p:spPr>
          <a:xfrm>
            <a:off x="190501" y="190500"/>
            <a:ext cx="8369162" cy="464127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237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oxes (1 large, 4 sm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57997" y="2571750"/>
            <a:ext cx="2286001" cy="2571750"/>
          </a:xfrm>
          <a:prstGeom prst="rect">
            <a:avLst/>
          </a:prstGeom>
          <a:solidFill>
            <a:schemeClr val="accent1"/>
          </a:solidFill>
        </p:spPr>
        <p:txBody>
          <a:bodyPr lIns="192023" tIns="192023" rIns="192023" bIns="192023">
            <a:norm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6" name="Title Text"/>
          <p:cNvSpPr txBox="1">
            <a:spLocks noGrp="1"/>
          </p:cNvSpPr>
          <p:nvPr>
            <p:ph type="title"/>
          </p:nvPr>
        </p:nvSpPr>
        <p:spPr>
          <a:xfrm>
            <a:off x="-1" y="-1"/>
            <a:ext cx="9144001" cy="2571752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0" y="4847435"/>
            <a:ext cx="95251" cy="95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0194690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DA4D-1C1F-3141-A55E-121FE714C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397764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B352D-B67D-B947-AB68-949E7CAF1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397764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96996-E3CD-7540-89AE-1B31695E9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81AAC-8A93-9D47-B1D8-20AFE9830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90A81-BDFA-A749-9FB3-CE80683F8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E5F2D-859F-5C42-BCD3-CB6A2BC20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9146" y="0"/>
            <a:ext cx="3444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2906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7B63-867E-4E4B-B077-597F1D85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BFD0D-102A-F34C-BB36-C07E1953D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F54A0-0148-3142-8165-77D1859F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01FCF-A12B-E441-A34D-85A52EE86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B03A7-37EE-1E48-BAEA-BCB4F747A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454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DD5A-CDDA-F64E-95A4-6EB58DE5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9545E-AEFD-A54A-9B7A-C77A8212C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B52C1-3635-3A4E-91BE-06D9C068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F8C6E-9439-604D-8C2C-E73B20BE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9B322-0F28-A848-997D-078D9A62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0453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42721-2EF0-6642-92E9-77180861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3A7C4-483C-DA4A-8CD3-85652714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EBEAF-05FC-604B-BD7E-A450249A8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0DD3C-B7C4-D746-AD43-A8470C6D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23CC5-B22B-6E42-9227-A61D124D1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12701-BCC5-A64B-AB5C-376175DA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4309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22C3-C093-0F4E-BBD4-4FFA2481D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E4520-6184-F843-86C0-AA7FA6E04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064F1-61A3-EB4D-AB3E-F426ADAB5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3D279-49D2-774B-B222-38055951F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68BC3E-D3D4-234B-8E04-AA6A67CA8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776DB3-C9F1-F248-A7C9-E322C8DD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70FA10-C1AE-1B4E-9A27-9FDFC8FA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A3E90-ABA0-A14B-B4C3-8EC842B2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26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0051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52FD9-DC01-814B-9BB2-2B7DA05E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7F357-3913-4446-B6D7-1DA1E4BDF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EDF75-06B6-104D-8BCC-A96FCC391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20345-388B-E149-AD7D-14C4DE92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40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7ED6A0-48AB-1641-B3B3-88210959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D74CD9-E9C5-D24F-87DE-4CB82658F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E8F87-64ED-5042-8ABF-CF9A9E8D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0957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79D3-F8FE-D443-846D-BAD3FE93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4CE7C-9C35-6C4F-AC99-C922008B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14F68-6AF9-D146-9C08-6A1808CAA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EC2D1-8645-4945-B2FB-5F833F7A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F0553-D3B0-A34E-9C47-5C94816FD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00DD9-4CCC-6A4B-9292-AA156DE8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0130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10C0-4D92-DC4C-B2CD-0124CC4E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95B399-873A-B945-8AC2-30A6D6EF8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C2551-65D3-854A-BB34-F46B87507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84AF4-9CB8-8E4A-BF34-3267B36D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44237-7548-4E4A-805B-14E7DB443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2AB33-B849-8E45-A776-0E36944A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9950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4156-214C-A84B-B3A7-7346FD11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35987-8D7C-854E-9875-F6158DB1B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9F7E9-DF4A-DD40-9826-CF339FA8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54D05-44D3-B147-9FC8-D500529E1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B81D5-BA93-D844-B9AB-DEFB24D99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7726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DF0964-05EF-534C-A772-A148B5EFA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E91C6C-FEBB-BE41-BE58-D69835454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B37B1-7358-B844-B0B9-C963CF6E1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D7D86-CD74-EE4E-BF20-3A849BA9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77455-D3EF-0444-A9ED-B83CEDF0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9819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March 27, 2019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9963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2017 /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705352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6" y="405274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0047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6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8008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7"/>
            <a:ext cx="9144000" cy="5140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824754"/>
            <a:ext cx="6320118" cy="3272119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13733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36" marR="0" indent="-285736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7035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455615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4590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10268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547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79799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51985329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4424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6705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4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306984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39657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8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6885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2720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6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6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19116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177802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2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8065292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76759650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64229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6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6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558253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3590982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6950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7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38158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45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4585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1204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0468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3057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9264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7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458950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6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4865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65204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9704738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5"/>
            <a:ext cx="4215008" cy="3423439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35031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841198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9441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6942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04565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648547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2925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147" y="2151240"/>
            <a:ext cx="5935133" cy="926422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001" y="3094861"/>
            <a:ext cx="59436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7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1225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8" y="1771740"/>
            <a:ext cx="3563993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592692"/>
            <a:ext cx="3627369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265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532924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84663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11" y="602460"/>
            <a:ext cx="3487615" cy="1672253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7" y="2748642"/>
            <a:ext cx="3495608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4208315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483997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472623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3" y="3"/>
            <a:ext cx="9144001" cy="5143501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291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735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744865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5695462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2" y="0"/>
            <a:ext cx="640861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07" y="602464"/>
            <a:ext cx="5382846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2D2D2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51734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5758126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5880949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0629637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92515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790349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16016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741617"/>
            <a:ext cx="6174154" cy="1401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017774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7" y="1506375"/>
            <a:ext cx="8387855" cy="296793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2D2D2D"/>
                </a:solidFill>
              </a:defRPr>
            </a:lvl1pPr>
            <a:lvl2pPr>
              <a:defRPr>
                <a:solidFill>
                  <a:srgbClr val="2D2D2D"/>
                </a:solidFill>
              </a:defRPr>
            </a:lvl2pPr>
            <a:lvl3pPr>
              <a:defRPr>
                <a:solidFill>
                  <a:srgbClr val="2D2D2D"/>
                </a:solidFill>
              </a:defRPr>
            </a:lvl3pPr>
            <a:lvl4pPr>
              <a:defRPr>
                <a:solidFill>
                  <a:srgbClr val="2D2D2D"/>
                </a:solidFill>
              </a:defRPr>
            </a:lvl4pPr>
            <a:lvl5pPr>
              <a:defRPr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1" y="1074742"/>
            <a:ext cx="8438662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18509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422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808705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91" y="77280"/>
            <a:ext cx="8424059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448553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160031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0080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195715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810409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406048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11212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06633818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4140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6044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3465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3465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3612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612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6796149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21D0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94538" y="3008927"/>
            <a:ext cx="5949462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13213" y="3203575"/>
            <a:ext cx="4591050" cy="1690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7747211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40538" y="3800235"/>
            <a:ext cx="6203462" cy="1343269"/>
          </a:xfrm>
          <a:prstGeom prst="rect">
            <a:avLst/>
          </a:prstGeom>
          <a:solidFill>
            <a:srgbClr val="0BE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1934936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ype-B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20" y="590856"/>
            <a:ext cx="5450681" cy="1090042"/>
          </a:xfrm>
        </p:spPr>
        <p:txBody>
          <a:bodyPr>
            <a:spAutoFit/>
          </a:bodyPr>
          <a:lstStyle>
            <a:lvl1pPr algn="l" defTabSz="91431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92613" y="4867676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 smtClean="0">
                <a:solidFill>
                  <a:srgbClr val="1E88D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1E88D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91201" y="4867676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13173" y="4867676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471965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4174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792613" y="4867677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>
                <a:solidFill>
                  <a:srgbClr val="5A5A5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5A5A5A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91202" y="4867677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3173" y="4867677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7747986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9" y="4715998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325C80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836" y="287413"/>
            <a:ext cx="7066923" cy="543947"/>
          </a:xfrm>
          <a:prstGeom prst="rect">
            <a:avLst/>
          </a:prstGeom>
        </p:spPr>
        <p:txBody>
          <a:bodyPr vert="horz" lIns="91436" tIns="45718" rIns="91436" bIns="45718" anchor="b" anchorCtr="0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833" y="837705"/>
            <a:ext cx="7066923" cy="675850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>
              <a:buNone/>
              <a:defRPr sz="1800" b="0" i="0">
                <a:solidFill>
                  <a:srgbClr val="86C2EA"/>
                </a:solidFill>
                <a:latin typeface="Helvetica Neue Light"/>
                <a:cs typeface="Helvetica Neue Light"/>
              </a:defRPr>
            </a:lvl1pPr>
            <a:lvl2pPr marL="457130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2pPr>
            <a:lvl3pPr marL="914264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3pPr>
            <a:lvl4pPr marL="137139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4pPr>
            <a:lvl5pPr marL="182852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564843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rgbClr val="72B1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93692" y="86827"/>
            <a:ext cx="8481473" cy="695600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8" y="4715997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1D3649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</p:spTree>
    <p:extLst>
      <p:ext uri="{BB962C8B-B14F-4D97-AF65-F5344CB8AC3E}">
        <p14:creationId xmlns:p14="http://schemas.microsoft.com/office/powerpoint/2010/main" val="3753267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40411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 userDrawn="1"/>
        </p:nvSpPr>
        <p:spPr>
          <a:xfrm>
            <a:off x="-1" y="-5980"/>
            <a:ext cx="8151396" cy="766762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1174B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58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7177" y="212389"/>
            <a:ext cx="8579647" cy="409591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  <a:latin typeface="Lubalin Demi for IBM" charset="0"/>
                <a:ea typeface="Lubalin Demi for IBM" charset="0"/>
                <a:cs typeface="Lubalin Demi for IB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7177" y="970788"/>
            <a:ext cx="8579647" cy="3760849"/>
          </a:xfrm>
        </p:spPr>
        <p:txBody>
          <a:bodyPr/>
          <a:lstStyle>
            <a:lvl1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1pPr>
            <a:lvl2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2pPr>
            <a:lvl3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3pPr>
            <a:lvl4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4pPr>
            <a:lvl5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62876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83124"/>
      </p:ext>
    </p:extLst>
  </p:cSld>
  <p:clrMapOvr>
    <a:masterClrMapping/>
  </p:clrMapOvr>
  <p:transition spd="med"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338ADE48-9156-4A43-963F-EAB5237C87F1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© 2015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3114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9" name="Table Placeholder 18"/>
          <p:cNvSpPr>
            <a:spLocks noGrp="1"/>
          </p:cNvSpPr>
          <p:nvPr>
            <p:ph type="tbl" sz="quarter" idx="11"/>
          </p:nvPr>
        </p:nvSpPr>
        <p:spPr>
          <a:xfrm>
            <a:off x="609600" y="1302334"/>
            <a:ext cx="7924800" cy="3448874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23098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304800" y="571500"/>
            <a:ext cx="8534400" cy="114300"/>
            <a:chOff x="0" y="0"/>
            <a:chExt cx="9144000" cy="381000"/>
          </a:xfrm>
        </p:grpSpPr>
        <p:sp>
          <p:nvSpPr>
            <p:cNvPr id="5" name="Rectangle 54"/>
            <p:cNvSpPr>
              <a:spLocks noChangeArrowheads="1"/>
            </p:cNvSpPr>
            <p:nvPr userDrawn="1"/>
          </p:nvSpPr>
          <p:spPr bwMode="auto">
            <a:xfrm>
              <a:off x="7619477" y="0"/>
              <a:ext cx="1524523" cy="305595"/>
            </a:xfrm>
            <a:prstGeom prst="rect">
              <a:avLst/>
            </a:prstGeom>
            <a:solidFill>
              <a:srgbClr val="96ACD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6" name="Rectangle 55"/>
            <p:cNvSpPr>
              <a:spLocks noChangeArrowheads="1"/>
            </p:cNvSpPr>
            <p:nvPr userDrawn="1"/>
          </p:nvSpPr>
          <p:spPr bwMode="auto">
            <a:xfrm>
              <a:off x="4724296" y="0"/>
              <a:ext cx="2895181" cy="305595"/>
            </a:xfrm>
            <a:prstGeom prst="rect">
              <a:avLst/>
            </a:prstGeom>
            <a:solidFill>
              <a:srgbClr val="4577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7" name="Rectangle 56"/>
            <p:cNvSpPr>
              <a:spLocks noChangeArrowheads="1"/>
            </p:cNvSpPr>
            <p:nvPr userDrawn="1"/>
          </p:nvSpPr>
          <p:spPr bwMode="auto">
            <a:xfrm>
              <a:off x="0" y="0"/>
              <a:ext cx="4724296" cy="305595"/>
            </a:xfrm>
            <a:prstGeom prst="rect">
              <a:avLst/>
            </a:prstGeom>
            <a:solidFill>
              <a:srgbClr val="0055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8" name="Rectangle 57"/>
            <p:cNvSpPr>
              <a:spLocks noChangeArrowheads="1"/>
            </p:cNvSpPr>
            <p:nvPr userDrawn="1"/>
          </p:nvSpPr>
          <p:spPr bwMode="auto">
            <a:xfrm>
              <a:off x="0" y="305595"/>
              <a:ext cx="9144000" cy="75405"/>
            </a:xfrm>
            <a:prstGeom prst="rect">
              <a:avLst/>
            </a:prstGeom>
            <a:solidFill>
              <a:srgbClr val="C2D1D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9DC5BF0-A255-4C69-850A-5CDA764052D2}" type="slidenum">
              <a:rPr lang="en-US" altLang="en-US" sz="600" smtClean="0">
                <a:solidFill>
                  <a:srgbClr val="898989"/>
                </a:solidFill>
                <a:latin typeface="Calibri" pitchFamily="34" charset="0"/>
                <a:cs typeface=""/>
              </a:rPr>
              <a:pPr algn="r" eaLnBrk="1" hangingPunct="1">
                <a:defRPr/>
              </a:pPr>
              <a:t>‹#›</a:t>
            </a:fld>
            <a:endParaRPr lang="en-US" altLang="en-US" sz="600">
              <a:solidFill>
                <a:srgbClr val="898989"/>
              </a:solidFill>
              <a:latin typeface="Calibri" pitchFamily="34" charset="0"/>
              <a:cs typeface="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5867400" y="4869656"/>
            <a:ext cx="27432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2971800" y="4869656"/>
            <a:ext cx="32004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 dirty="0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© Promontory Financial Group, an IBM Company. 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7250"/>
            <a:ext cx="8534400" cy="3829050"/>
          </a:xfrm>
          <a:prstGeom prst="rect">
            <a:avLst/>
          </a:prstGeom>
        </p:spPr>
        <p:txBody>
          <a:bodyPr/>
          <a:lstStyle>
            <a:lvl1pPr>
              <a:buClr>
                <a:srgbClr val="366698"/>
              </a:buClr>
              <a:defRPr sz="1650" baseline="0">
                <a:latin typeface="+mj-lt"/>
                <a:cs typeface="Arial" pitchFamily="34" charset="0"/>
              </a:defRPr>
            </a:lvl1pPr>
            <a:lvl2pPr>
              <a:buClr>
                <a:srgbClr val="366698"/>
              </a:buClr>
              <a:defRPr sz="1500" baseline="0">
                <a:latin typeface="+mj-lt"/>
                <a:cs typeface="Arial" pitchFamily="34" charset="0"/>
              </a:defRPr>
            </a:lvl2pPr>
            <a:lvl3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3pPr>
            <a:lvl4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4pPr>
            <a:lvl5pPr>
              <a:buClr>
                <a:srgbClr val="366698"/>
              </a:buClr>
              <a:buFont typeface="Arial" pitchFamily="34" charset="0"/>
              <a:buChar char="•"/>
              <a:defRPr sz="1350" baseline="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04800" y="228600"/>
            <a:ext cx="8534400" cy="3429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 b="1" i="0" baseline="0">
                <a:solidFill>
                  <a:schemeClr val="tx2"/>
                </a:solidFill>
              </a:defRPr>
            </a:lvl1pPr>
            <a:lvl2pPr>
              <a:buFontTx/>
              <a:buNone/>
              <a:defRPr sz="1800" b="1" i="0" baseline="0">
                <a:solidFill>
                  <a:schemeClr val="tx2"/>
                </a:solidFill>
              </a:defRPr>
            </a:lvl2pPr>
            <a:lvl3pPr>
              <a:buFontTx/>
              <a:buNone/>
              <a:defRPr sz="1800" b="1" i="0" baseline="0">
                <a:solidFill>
                  <a:schemeClr val="tx2"/>
                </a:solidFill>
              </a:defRPr>
            </a:lvl3pPr>
            <a:lvl4pPr>
              <a:buFontTx/>
              <a:buNone/>
              <a:defRPr sz="1800" b="1" i="0" baseline="0">
                <a:solidFill>
                  <a:schemeClr val="tx2"/>
                </a:solidFill>
              </a:defRPr>
            </a:lvl4pPr>
            <a:lvl5pPr>
              <a:buFontTx/>
              <a:buNone/>
              <a:defRPr sz="1800" b="1" i="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80963-FA84-45E1-9FC5-663ECB61AE8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56" y="4686300"/>
            <a:ext cx="1266092" cy="4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90889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B2DC037B-B229-BD4C-B7B6-C0AEF2B4BC18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A5A5A"/>
                </a:solidFill>
                <a:cs typeface="Arial" charset="0"/>
              </a:rPr>
              <a:t>© 2017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8"/>
            <a:ext cx="7904456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1460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InnerCircle / Think 2018 / 5643 / March 22,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1866653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6" y="3127249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6" y="1690981"/>
            <a:ext cx="6795352" cy="1218795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1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0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1"/>
            <a:ext cx="8568205" cy="276999"/>
          </a:xfrm>
        </p:spPr>
        <p:txBody>
          <a:bodyPr/>
          <a:lstStyle>
            <a:lvl1pPr marL="0" marR="0" indent="0" algn="l" defTabSz="68578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09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28CF9-3E59-3A40-88C6-D8E6340724CB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870305245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5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5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65091-86A7-5449-886D-BEAF8EC65E80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98210076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FCFA9-A132-7342-AE0B-9FB7E11CB188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07769478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78978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8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C08D5-9F89-A041-87B8-E215D7A48842}"/>
              </a:ext>
            </a:extLst>
          </p:cNvPr>
          <p:cNvSpPr txBox="1"/>
          <p:nvPr userDrawn="1"/>
        </p:nvSpPr>
        <p:spPr>
          <a:xfrm>
            <a:off x="178682" y="17623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792443158"/>
      </p:ext>
    </p:extLst>
  </p:cSld>
  <p:clrMapOvr>
    <a:masterClrMapping/>
  </p:clrMapOvr>
  <p:hf hdr="0" ftr="0" dt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9B413-DCB6-874A-9665-2F7FBB892BD9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492178886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6790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1 - Section page logos">
    <p:bg>
      <p:bgPr>
        <a:solidFill>
          <a:srgbClr val="7F1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0" y="2747674"/>
            <a:ext cx="8440547" cy="253746"/>
          </a:xfrm>
        </p:spPr>
        <p:txBody>
          <a:bodyPr/>
          <a:lstStyle>
            <a:lvl1pPr marL="0" indent="0">
              <a:spcBef>
                <a:spcPts val="965"/>
              </a:spcBef>
              <a:buNone/>
              <a:defRPr sz="1608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920140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</p:spPr>
        <p:txBody>
          <a:bodyPr/>
          <a:lstStyle>
            <a:lvl1pPr marL="0" marR="0" indent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5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19659250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8192-C9C8-004E-AC85-C759115E2842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874325215"/>
      </p:ext>
    </p:extLst>
  </p:cSld>
  <p:clrMapOvr>
    <a:masterClrMapping/>
  </p:clrMapOvr>
  <p:hf hdr="0" ftr="0" dt="0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5999553A-CAF8-4B46-8B69-C1DED982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35" y="3219658"/>
            <a:ext cx="8334332" cy="6652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0C1002-EDED-47C7-BBA2-0EBFE1FC14DB}"/>
              </a:ext>
            </a:extLst>
          </p:cNvPr>
          <p:cNvSpPr/>
          <p:nvPr userDrawn="1"/>
        </p:nvSpPr>
        <p:spPr>
          <a:xfrm>
            <a:off x="4786884" y="3552272"/>
            <a:ext cx="1282446" cy="1597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61FF7F-8841-44E5-9A7F-42D7389C7783}"/>
              </a:ext>
            </a:extLst>
          </p:cNvPr>
          <p:cNvSpPr/>
          <p:nvPr userDrawn="1"/>
        </p:nvSpPr>
        <p:spPr>
          <a:xfrm>
            <a:off x="6494525" y="3552272"/>
            <a:ext cx="1282446" cy="1597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049FD-E1B8-46F0-9261-1D12DC233166}"/>
              </a:ext>
            </a:extLst>
          </p:cNvPr>
          <p:cNvSpPr/>
          <p:nvPr userDrawn="1"/>
        </p:nvSpPr>
        <p:spPr>
          <a:xfrm>
            <a:off x="1371600" y="3552272"/>
            <a:ext cx="1282446" cy="1597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E1F2E-68BD-42F8-B40C-38178837E627}"/>
              </a:ext>
            </a:extLst>
          </p:cNvPr>
          <p:cNvSpPr/>
          <p:nvPr userDrawn="1"/>
        </p:nvSpPr>
        <p:spPr>
          <a:xfrm>
            <a:off x="3079242" y="3552272"/>
            <a:ext cx="1282446" cy="1597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FE88-C8D9-446D-9CCF-05BB3D62C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094" y="280552"/>
            <a:ext cx="6613814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585CCA-7E8D-4801-BD69-EE6074D6F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636" y="674869"/>
            <a:ext cx="6612731" cy="25303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51A24C-5AE7-4C88-A756-96BF7217B67D}"/>
              </a:ext>
            </a:extLst>
          </p:cNvPr>
          <p:cNvCxnSpPr/>
          <p:nvPr userDrawn="1"/>
        </p:nvCxnSpPr>
        <p:spPr>
          <a:xfrm>
            <a:off x="795760" y="3552272"/>
            <a:ext cx="7587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A8E93428-4ED9-4325-A388-C3ADA2D31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7525" y="1167184"/>
            <a:ext cx="1014984" cy="68298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F6F2B9C-2242-4858-9F13-D35A8AA12D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259" y="2056752"/>
            <a:ext cx="1015163" cy="6831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A30145-14AC-4F49-90EC-CCD6C9B034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9499" y="1321573"/>
            <a:ext cx="1015163" cy="6831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C502391-D2FD-42C0-A3AD-CFBA0E74F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48347" y="2280237"/>
            <a:ext cx="1015163" cy="683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C5D8DB9-127D-4F50-9EFA-69CCD2DD3F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218" y="1408613"/>
            <a:ext cx="1279525" cy="82644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FA82588-8741-4458-86A7-BD172C98E2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975354" y="2300961"/>
            <a:ext cx="1015163" cy="683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12826DC-5450-4E6F-B4D7-AB82055344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7859" y="1218071"/>
            <a:ext cx="1015163" cy="6831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29C7905-A84A-435C-ACA8-104D43D821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5388" y="1752181"/>
            <a:ext cx="1015163" cy="6831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9367B0D-F81F-4674-A1B1-5A45426214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883722" y="2300961"/>
            <a:ext cx="1015163" cy="6831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F06B201-75A9-4318-9FB7-162ACF2689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1866" y="2983358"/>
            <a:ext cx="2651" cy="43205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3B5AB1-7EBB-41FA-91A7-C559D3C99B65}"/>
              </a:ext>
            </a:extLst>
          </p:cNvPr>
          <p:cNvCxnSpPr/>
          <p:nvPr userDrawn="1"/>
        </p:nvCxnSpPr>
        <p:spPr>
          <a:xfrm>
            <a:off x="1872681" y="1870271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9CD576-7A1C-4CD4-9D8A-7B399C2CA3B1}"/>
              </a:ext>
            </a:extLst>
          </p:cNvPr>
          <p:cNvCxnSpPr>
            <a:cxnSpLocks/>
          </p:cNvCxnSpPr>
          <p:nvPr userDrawn="1"/>
        </p:nvCxnSpPr>
        <p:spPr>
          <a:xfrm>
            <a:off x="2543187" y="2738949"/>
            <a:ext cx="0" cy="640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D786A0-A137-4606-ADCE-C6927B42099B}"/>
              </a:ext>
            </a:extLst>
          </p:cNvPr>
          <p:cNvCxnSpPr/>
          <p:nvPr userDrawn="1"/>
        </p:nvCxnSpPr>
        <p:spPr>
          <a:xfrm>
            <a:off x="7115484" y="1898040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15CBB7-9DB2-4084-9FAD-EAF1EC4885E3}"/>
              </a:ext>
            </a:extLst>
          </p:cNvPr>
          <p:cNvCxnSpPr>
            <a:cxnSpLocks/>
          </p:cNvCxnSpPr>
          <p:nvPr userDrawn="1"/>
        </p:nvCxnSpPr>
        <p:spPr>
          <a:xfrm>
            <a:off x="7751861" y="2435282"/>
            <a:ext cx="0" cy="9856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26B1C5-95B6-45FA-A9CD-A905D2137F41}"/>
              </a:ext>
            </a:extLst>
          </p:cNvPr>
          <p:cNvCxnSpPr>
            <a:cxnSpLocks/>
            <a:stCxn id="55" idx="2"/>
          </p:cNvCxnSpPr>
          <p:nvPr userDrawn="1"/>
        </p:nvCxnSpPr>
        <p:spPr>
          <a:xfrm flipH="1">
            <a:off x="8391197" y="2984062"/>
            <a:ext cx="107" cy="436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AFA7F4-DFBA-48DD-A963-33300EA6DCB7}"/>
              </a:ext>
            </a:extLst>
          </p:cNvPr>
          <p:cNvCxnSpPr>
            <a:cxnSpLocks/>
          </p:cNvCxnSpPr>
          <p:nvPr userDrawn="1"/>
        </p:nvCxnSpPr>
        <p:spPr>
          <a:xfrm>
            <a:off x="5205858" y="2235062"/>
            <a:ext cx="0" cy="1219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FA075AB9-B34D-4B15-BCFC-4BF1B6243A9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682" y="2960058"/>
            <a:ext cx="2651" cy="4320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1995-16DF-4B2C-89CB-A72CAF07D9B3}"/>
              </a:ext>
            </a:extLst>
          </p:cNvPr>
          <p:cNvCxnSpPr>
            <a:cxnSpLocks/>
            <a:endCxn id="84" idx="0"/>
          </p:cNvCxnSpPr>
          <p:nvPr userDrawn="1"/>
        </p:nvCxnSpPr>
        <p:spPr>
          <a:xfrm flipH="1">
            <a:off x="3933098" y="2900523"/>
            <a:ext cx="6514" cy="4600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C8CEB2D1-FD5A-4675-9E26-EEA68EFB9B8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3500" y="2983358"/>
            <a:ext cx="2651" cy="43205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8628E3-930B-41FE-A903-DB4F8A73E3F2}"/>
              </a:ext>
            </a:extLst>
          </p:cNvPr>
          <p:cNvCxnSpPr>
            <a:cxnSpLocks/>
          </p:cNvCxnSpPr>
          <p:nvPr userDrawn="1"/>
        </p:nvCxnSpPr>
        <p:spPr>
          <a:xfrm>
            <a:off x="5842406" y="2235062"/>
            <a:ext cx="0" cy="1185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6">
            <a:extLst>
              <a:ext uri="{FF2B5EF4-FFF2-40B4-BE49-F238E27FC236}">
                <a16:creationId xmlns:a16="http://schemas.microsoft.com/office/drawing/2014/main" id="{E5A98CC2-08EF-44B9-8B89-5C46257219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0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0" name="Text Placeholder 76">
            <a:extLst>
              <a:ext uri="{FF2B5EF4-FFF2-40B4-BE49-F238E27FC236}">
                <a16:creationId xmlns:a16="http://schemas.microsoft.com/office/drawing/2014/main" id="{F4DC2690-03AF-4032-8ED5-C3D1D4EC32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098" y="3360248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1" name="Text Placeholder 76">
            <a:extLst>
              <a:ext uri="{FF2B5EF4-FFF2-40B4-BE49-F238E27FC236}">
                <a16:creationId xmlns:a16="http://schemas.microsoft.com/office/drawing/2014/main" id="{0AF910D7-25F6-4C1D-BD02-BA0984AD5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7506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82" name="Text Placeholder 76">
            <a:extLst>
              <a:ext uri="{FF2B5EF4-FFF2-40B4-BE49-F238E27FC236}">
                <a16:creationId xmlns:a16="http://schemas.microsoft.com/office/drawing/2014/main" id="{978CD251-9E38-4039-B45B-81542FDA1D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5342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3" name="Text Placeholder 76">
            <a:extLst>
              <a:ext uri="{FF2B5EF4-FFF2-40B4-BE49-F238E27FC236}">
                <a16:creationId xmlns:a16="http://schemas.microsoft.com/office/drawing/2014/main" id="{8862AB59-B495-40FF-A96A-A50D5CB73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4640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4" name="Text Placeholder 76">
            <a:extLst>
              <a:ext uri="{FF2B5EF4-FFF2-40B4-BE49-F238E27FC236}">
                <a16:creationId xmlns:a16="http://schemas.microsoft.com/office/drawing/2014/main" id="{4C07DD8A-3623-4BD9-8482-B9476DAB2D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1073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85" name="Text Placeholder 76">
            <a:extLst>
              <a:ext uri="{FF2B5EF4-FFF2-40B4-BE49-F238E27FC236}">
                <a16:creationId xmlns:a16="http://schemas.microsoft.com/office/drawing/2014/main" id="{18C43019-5630-404E-8141-4CD73CCF36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31775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6" name="Text Placeholder 76">
            <a:extLst>
              <a:ext uri="{FF2B5EF4-FFF2-40B4-BE49-F238E27FC236}">
                <a16:creationId xmlns:a16="http://schemas.microsoft.com/office/drawing/2014/main" id="{0D5E5F87-7E75-4564-A62F-925E01D0E7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13938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87" name="Text Placeholder 76">
            <a:extLst>
              <a:ext uri="{FF2B5EF4-FFF2-40B4-BE49-F238E27FC236}">
                <a16:creationId xmlns:a16="http://schemas.microsoft.com/office/drawing/2014/main" id="{FE474046-809E-41C2-A82A-63A59EC94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0371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88" name="Text Placeholder 76">
            <a:extLst>
              <a:ext uri="{FF2B5EF4-FFF2-40B4-BE49-F238E27FC236}">
                <a16:creationId xmlns:a16="http://schemas.microsoft.com/office/drawing/2014/main" id="{57AE7F50-477B-4B5E-89D9-3CE27F8BDE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20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9" name="Text Placeholder 76">
            <a:extLst>
              <a:ext uri="{FF2B5EF4-FFF2-40B4-BE49-F238E27FC236}">
                <a16:creationId xmlns:a16="http://schemas.microsoft.com/office/drawing/2014/main" id="{9F4C2F2B-2B5A-4AA7-8AF9-86FD697DC9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86804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0" name="Text Placeholder 76">
            <a:extLst>
              <a:ext uri="{FF2B5EF4-FFF2-40B4-BE49-F238E27FC236}">
                <a16:creationId xmlns:a16="http://schemas.microsoft.com/office/drawing/2014/main" id="{C66035AF-713A-4F11-A3A3-6D662CF569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23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1" name="Text Placeholder 76">
            <a:extLst>
              <a:ext uri="{FF2B5EF4-FFF2-40B4-BE49-F238E27FC236}">
                <a16:creationId xmlns:a16="http://schemas.microsoft.com/office/drawing/2014/main" id="{A469C081-9B6B-48BC-993C-A6E3B0B19B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5966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89B19B41-BDC6-46D8-975C-2D06E14B6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3453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4" name="Text Placeholder 92">
            <a:extLst>
              <a:ext uri="{FF2B5EF4-FFF2-40B4-BE49-F238E27FC236}">
                <a16:creationId xmlns:a16="http://schemas.microsoft.com/office/drawing/2014/main" id="{7001B197-A958-4E16-AD2D-63EC156A41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452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6" name="Text Placeholder 92">
            <a:extLst>
              <a:ext uri="{FF2B5EF4-FFF2-40B4-BE49-F238E27FC236}">
                <a16:creationId xmlns:a16="http://schemas.microsoft.com/office/drawing/2014/main" id="{88A84FA1-0D73-49A8-A3D2-E005CD4835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1320" y="1371145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7" name="Text Placeholder 92">
            <a:extLst>
              <a:ext uri="{FF2B5EF4-FFF2-40B4-BE49-F238E27FC236}">
                <a16:creationId xmlns:a16="http://schemas.microsoft.com/office/drawing/2014/main" id="{1A902C94-49C3-42E7-B3C0-054980C59F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1319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8" name="Text Placeholder 92">
            <a:extLst>
              <a:ext uri="{FF2B5EF4-FFF2-40B4-BE49-F238E27FC236}">
                <a16:creationId xmlns:a16="http://schemas.microsoft.com/office/drawing/2014/main" id="{6A588BD3-5A93-4BE0-A97C-3F91F703D8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187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9" name="Text Placeholder 92">
            <a:extLst>
              <a:ext uri="{FF2B5EF4-FFF2-40B4-BE49-F238E27FC236}">
                <a16:creationId xmlns:a16="http://schemas.microsoft.com/office/drawing/2014/main" id="{CF518451-83D4-424A-A603-376701099B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187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0" name="Text Placeholder 92">
            <a:extLst>
              <a:ext uri="{FF2B5EF4-FFF2-40B4-BE49-F238E27FC236}">
                <a16:creationId xmlns:a16="http://schemas.microsoft.com/office/drawing/2014/main" id="{67D5CA08-D877-4DB8-B59F-E80836A783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055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1" name="Text Placeholder 92">
            <a:extLst>
              <a:ext uri="{FF2B5EF4-FFF2-40B4-BE49-F238E27FC236}">
                <a16:creationId xmlns:a16="http://schemas.microsoft.com/office/drawing/2014/main" id="{4787E4F4-A253-4A99-8126-FBAA70686F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054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2" name="Text Placeholder 92">
            <a:extLst>
              <a:ext uri="{FF2B5EF4-FFF2-40B4-BE49-F238E27FC236}">
                <a16:creationId xmlns:a16="http://schemas.microsoft.com/office/drawing/2014/main" id="{AE0790DD-E8BD-43EC-AA51-7CB68DD20E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15917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3" name="Text Placeholder 92">
            <a:extLst>
              <a:ext uri="{FF2B5EF4-FFF2-40B4-BE49-F238E27FC236}">
                <a16:creationId xmlns:a16="http://schemas.microsoft.com/office/drawing/2014/main" id="{2577F593-79D3-424D-A032-7ECBD1D6FA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5917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4" name="Text Placeholder 92">
            <a:extLst>
              <a:ext uri="{FF2B5EF4-FFF2-40B4-BE49-F238E27FC236}">
                <a16:creationId xmlns:a16="http://schemas.microsoft.com/office/drawing/2014/main" id="{3CB5E2EE-85C4-4CB5-8BE5-865C93896A7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27249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5" name="Text Placeholder 92">
            <a:extLst>
              <a:ext uri="{FF2B5EF4-FFF2-40B4-BE49-F238E27FC236}">
                <a16:creationId xmlns:a16="http://schemas.microsoft.com/office/drawing/2014/main" id="{727741F9-FB7A-4DF0-81F7-BC37853C7AA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7248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6" name="Text Placeholder 92">
            <a:extLst>
              <a:ext uri="{FF2B5EF4-FFF2-40B4-BE49-F238E27FC236}">
                <a16:creationId xmlns:a16="http://schemas.microsoft.com/office/drawing/2014/main" id="{9AA76CF9-6430-4F34-A84A-8AEDB9AC53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38580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7" name="Text Placeholder 92">
            <a:extLst>
              <a:ext uri="{FF2B5EF4-FFF2-40B4-BE49-F238E27FC236}">
                <a16:creationId xmlns:a16="http://schemas.microsoft.com/office/drawing/2014/main" id="{F8718C69-DBC9-43FE-B643-B1F6ACA11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338580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8" name="Text Placeholder 92">
            <a:extLst>
              <a:ext uri="{FF2B5EF4-FFF2-40B4-BE49-F238E27FC236}">
                <a16:creationId xmlns:a16="http://schemas.microsoft.com/office/drawing/2014/main" id="{7D1759ED-E404-427D-B97C-E51C74C374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9912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9" name="Text Placeholder 92">
            <a:extLst>
              <a:ext uri="{FF2B5EF4-FFF2-40B4-BE49-F238E27FC236}">
                <a16:creationId xmlns:a16="http://schemas.microsoft.com/office/drawing/2014/main" id="{F49372DD-8792-4F5E-A97E-777095F8FA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9911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0" name="Text Placeholder 92">
            <a:extLst>
              <a:ext uri="{FF2B5EF4-FFF2-40B4-BE49-F238E27FC236}">
                <a16:creationId xmlns:a16="http://schemas.microsoft.com/office/drawing/2014/main" id="{96DC320A-FF03-4C0F-841F-A1A83760806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62813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1" name="Text Placeholder 92">
            <a:extLst>
              <a:ext uri="{FF2B5EF4-FFF2-40B4-BE49-F238E27FC236}">
                <a16:creationId xmlns:a16="http://schemas.microsoft.com/office/drawing/2014/main" id="{F7EF0281-DC79-47E0-9F16-7739D368B24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62813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2" name="Text Placeholder 92">
            <a:extLst>
              <a:ext uri="{FF2B5EF4-FFF2-40B4-BE49-F238E27FC236}">
                <a16:creationId xmlns:a16="http://schemas.microsoft.com/office/drawing/2014/main" id="{D7C68C9E-596F-4C21-9730-FCD6C1A3C4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9515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3" name="Text Placeholder 92">
            <a:extLst>
              <a:ext uri="{FF2B5EF4-FFF2-40B4-BE49-F238E27FC236}">
                <a16:creationId xmlns:a16="http://schemas.microsoft.com/office/drawing/2014/main" id="{CC380F73-C90F-4AAA-AE5B-063016DC71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069514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4" name="Text Placeholder 92">
            <a:extLst>
              <a:ext uri="{FF2B5EF4-FFF2-40B4-BE49-F238E27FC236}">
                <a16:creationId xmlns:a16="http://schemas.microsoft.com/office/drawing/2014/main" id="{9520F3C5-0987-4517-B0EE-4E412FD9C0B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6217" y="245069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5" name="Text Placeholder 92">
            <a:extLst>
              <a:ext uri="{FF2B5EF4-FFF2-40B4-BE49-F238E27FC236}">
                <a16:creationId xmlns:a16="http://schemas.microsoft.com/office/drawing/2014/main" id="{18B7EE9A-2CF8-4F1B-989E-4D6B081D3F4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76216" y="2603458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6" name="Text Placeholder 92">
            <a:extLst>
              <a:ext uri="{FF2B5EF4-FFF2-40B4-BE49-F238E27FC236}">
                <a16:creationId xmlns:a16="http://schemas.microsoft.com/office/drawing/2014/main" id="{358A9693-91C8-4CDB-AC04-2FE5D32AC5C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82919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7" name="Text Placeholder 92">
            <a:extLst>
              <a:ext uri="{FF2B5EF4-FFF2-40B4-BE49-F238E27FC236}">
                <a16:creationId xmlns:a16="http://schemas.microsoft.com/office/drawing/2014/main" id="{88F651C4-2FDC-4A2D-B5D1-1E752BEBDC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82918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20" name="Text Placeholder 92">
            <a:extLst>
              <a:ext uri="{FF2B5EF4-FFF2-40B4-BE49-F238E27FC236}">
                <a16:creationId xmlns:a16="http://schemas.microsoft.com/office/drawing/2014/main" id="{06775BE6-0710-4B20-8C16-DBF3B866006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987" y="2680786"/>
            <a:ext cx="1010639" cy="325437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sp>
        <p:nvSpPr>
          <p:cNvPr id="122" name="Text Placeholder 92">
            <a:extLst>
              <a:ext uri="{FF2B5EF4-FFF2-40B4-BE49-F238E27FC236}">
                <a16:creationId xmlns:a16="http://schemas.microsoft.com/office/drawing/2014/main" id="{777F0E57-9D42-4F72-8D6D-4BE03FC71F0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7505" y="4045109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123" name="Text Placeholder 92">
            <a:extLst>
              <a:ext uri="{FF2B5EF4-FFF2-40B4-BE49-F238E27FC236}">
                <a16:creationId xmlns:a16="http://schemas.microsoft.com/office/drawing/2014/main" id="{AC38C51F-FEF5-4ABC-A91E-2BEAAD0B16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7505" y="4427833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4" name="Text Placeholder 92">
            <a:extLst>
              <a:ext uri="{FF2B5EF4-FFF2-40B4-BE49-F238E27FC236}">
                <a16:creationId xmlns:a16="http://schemas.microsoft.com/office/drawing/2014/main" id="{89620B00-4C09-4C77-BB19-F22F0928D3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15147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25" name="Text Placeholder 92">
            <a:extLst>
              <a:ext uri="{FF2B5EF4-FFF2-40B4-BE49-F238E27FC236}">
                <a16:creationId xmlns:a16="http://schemas.microsoft.com/office/drawing/2014/main" id="{7F740E72-128A-47CB-944C-6364E308697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15147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6" name="Text Placeholder 92">
            <a:extLst>
              <a:ext uri="{FF2B5EF4-FFF2-40B4-BE49-F238E27FC236}">
                <a16:creationId xmlns:a16="http://schemas.microsoft.com/office/drawing/2014/main" id="{9A2F611C-4E32-4954-A71A-9D325D3635F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22789" y="4045648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27" name="Text Placeholder 92">
            <a:extLst>
              <a:ext uri="{FF2B5EF4-FFF2-40B4-BE49-F238E27FC236}">
                <a16:creationId xmlns:a16="http://schemas.microsoft.com/office/drawing/2014/main" id="{6BECFCA3-3003-4E1C-B95A-77F0E24555D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2789" y="4428371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8" name="Text Placeholder 92">
            <a:extLst>
              <a:ext uri="{FF2B5EF4-FFF2-40B4-BE49-F238E27FC236}">
                <a16:creationId xmlns:a16="http://schemas.microsoft.com/office/drawing/2014/main" id="{ADC5ADB7-1218-43F3-8DF4-23F099ECCEB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30431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4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129" name="Text Placeholder 92">
            <a:extLst>
              <a:ext uri="{FF2B5EF4-FFF2-40B4-BE49-F238E27FC236}">
                <a16:creationId xmlns:a16="http://schemas.microsoft.com/office/drawing/2014/main" id="{371EA831-AF53-4C92-875F-48C5C459B3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630431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C68F7B-5133-454C-ABD3-DD4A945CB90F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AB77517-CDCC-0641-9AA0-1F9E10AEEF2C}"/>
              </a:ext>
            </a:extLst>
          </p:cNvPr>
          <p:cNvCxnSpPr>
            <a:cxnSpLocks/>
            <a:endCxn id="81" idx="1"/>
          </p:cNvCxnSpPr>
          <p:nvPr userDrawn="1"/>
        </p:nvCxnSpPr>
        <p:spPr>
          <a:xfrm>
            <a:off x="4433749" y="2967713"/>
            <a:ext cx="0" cy="44900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0B47A1E-8904-E245-A58D-CB7BE505F5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80696" y="2223468"/>
            <a:ext cx="1015163" cy="68310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68B2B8-B622-9D4D-9F73-0B320A8C7800}"/>
              </a:ext>
            </a:extLst>
          </p:cNvPr>
          <p:cNvCxnSpPr>
            <a:cxnSpLocks/>
            <a:stCxn id="104" idx="0"/>
          </p:cNvCxnSpPr>
          <p:nvPr userDrawn="1"/>
        </p:nvCxnSpPr>
        <p:spPr>
          <a:xfrm flipH="1">
            <a:off x="3922332" y="1922768"/>
            <a:ext cx="10236" cy="31956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17384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4" y="4765675"/>
            <a:ext cx="469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30552"/>
            <a:ext cx="8558784" cy="630936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64400908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708240672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7203204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6023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291962214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88635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4" y="113419"/>
            <a:ext cx="8109155" cy="377429"/>
          </a:xfrm>
        </p:spPr>
        <p:txBody>
          <a:bodyPr>
            <a:noAutofit/>
          </a:bodyPr>
          <a:lstStyle>
            <a:lvl1pPr>
              <a:defRPr sz="15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</p:spPr>
        <p:txBody>
          <a:bodyPr/>
          <a:lstStyle>
            <a:lvl1pPr>
              <a:spcBef>
                <a:spcPts val="675"/>
              </a:spcBef>
              <a:defRPr sz="1013"/>
            </a:lvl1pPr>
            <a:lvl2pPr>
              <a:defRPr sz="900"/>
            </a:lvl2pPr>
            <a:lvl3pPr>
              <a:defRPr sz="788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 userDrawn="1"/>
        </p:nvGraphicFramePr>
        <p:xfrm>
          <a:off x="-6816" y="525342"/>
          <a:ext cx="9150816" cy="3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Drawing" r:id="rId3" imgW="2523600" imgH="32400" progId="FLW3Drawing">
                  <p:embed/>
                </p:oleObj>
              </mc:Choice>
              <mc:Fallback>
                <p:oleObj name="Drawing" r:id="rId3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16" y="525342"/>
                        <a:ext cx="9150816" cy="3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0179091"/>
      </p:ext>
    </p:extLst>
  </p:cSld>
  <p:clrMapOvr>
    <a:masterClrMapping/>
  </p:clrMapOvr>
  <p:transition spd="med"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5081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08" y="194338"/>
            <a:ext cx="8412388" cy="457195"/>
          </a:xfrm>
        </p:spPr>
        <p:txBody>
          <a:bodyPr/>
          <a:lstStyle>
            <a:lvl1pPr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808" y="1017289"/>
            <a:ext cx="8412388" cy="3657560"/>
          </a:xfrm>
        </p:spPr>
        <p:txBody>
          <a:bodyPr/>
          <a:lstStyle>
            <a:lvl1pPr marL="341297" indent="-341297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  <a:lvl2pPr marL="682591" indent="-336533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2pPr>
            <a:lvl3pPr marL="917529" indent="-234938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3pPr>
            <a:lvl4pPr marL="1141357" indent="0">
              <a:defRPr sz="14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4pPr>
            <a:lvl5pPr marL="1258825" indent="0">
              <a:defRPr sz="14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4198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2017 /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705352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6" y="405274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0047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6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66099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7"/>
            <a:ext cx="9144000" cy="5140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824754"/>
            <a:ext cx="6320118" cy="3272119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5738039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36" marR="0" indent="-285736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386303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47287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0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92039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04682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87276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822764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10467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1789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4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777679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01346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8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733678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6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6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884420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1864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969088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2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67220267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7632040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883488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6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6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372448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29714813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02465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7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1334774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03931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4457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14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5108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4190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1676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7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863127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6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31727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9876158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6504848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5"/>
            <a:ext cx="4215008" cy="3423439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7650882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62284939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68696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36258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4814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16466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01648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147" y="2151240"/>
            <a:ext cx="5935133" cy="926422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001" y="3094861"/>
            <a:ext cx="59436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7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761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8" y="1771740"/>
            <a:ext cx="3563993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592692"/>
            <a:ext cx="3627369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265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532924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4899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11" y="602460"/>
            <a:ext cx="3487615" cy="1672253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7" y="2748642"/>
            <a:ext cx="3495608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755434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034967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39458239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3" y="3"/>
            <a:ext cx="9144001" cy="5143501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84717916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5695462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2" y="0"/>
            <a:ext cx="640861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07" y="602464"/>
            <a:ext cx="5382846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2D2D2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32687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57614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98108270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208574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331753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2401721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8684986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6801240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741617"/>
            <a:ext cx="6174154" cy="1401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9660345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7" y="1506375"/>
            <a:ext cx="8387855" cy="296793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2D2D2D"/>
                </a:solidFill>
              </a:defRPr>
            </a:lvl1pPr>
            <a:lvl2pPr>
              <a:defRPr>
                <a:solidFill>
                  <a:srgbClr val="2D2D2D"/>
                </a:solidFill>
              </a:defRPr>
            </a:lvl2pPr>
            <a:lvl3pPr>
              <a:defRPr>
                <a:solidFill>
                  <a:srgbClr val="2D2D2D"/>
                </a:solidFill>
              </a:defRPr>
            </a:lvl3pPr>
            <a:lvl4pPr>
              <a:defRPr>
                <a:solidFill>
                  <a:srgbClr val="2D2D2D"/>
                </a:solidFill>
              </a:defRPr>
            </a:lvl4pPr>
            <a:lvl5pPr>
              <a:defRPr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1" y="1074742"/>
            <a:ext cx="8438662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5890495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6041424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91" y="77280"/>
            <a:ext cx="8424059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48561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123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70529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7347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0080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195715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810409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406048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11212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158987186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4140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6044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3465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3465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3612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612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29636810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21D0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94538" y="3008927"/>
            <a:ext cx="5949462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13213" y="3203575"/>
            <a:ext cx="4591050" cy="1690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79160161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40538" y="3800235"/>
            <a:ext cx="6203462" cy="1343269"/>
          </a:xfrm>
          <a:prstGeom prst="rect">
            <a:avLst/>
          </a:prstGeom>
          <a:solidFill>
            <a:srgbClr val="0BE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56854219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ype-B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20" y="590856"/>
            <a:ext cx="5450681" cy="1090042"/>
          </a:xfrm>
        </p:spPr>
        <p:txBody>
          <a:bodyPr>
            <a:spAutoFit/>
          </a:bodyPr>
          <a:lstStyle>
            <a:lvl1pPr algn="l" defTabSz="91431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92613" y="4867676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 smtClean="0">
                <a:solidFill>
                  <a:srgbClr val="1E88D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1E88D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91201" y="4867676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13173" y="4867676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42254003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4174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792613" y="4867677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>
                <a:solidFill>
                  <a:srgbClr val="5A5A5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5A5A5A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91202" y="4867677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3173" y="4867677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73738782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9" y="4715998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325C80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836" y="287413"/>
            <a:ext cx="7066923" cy="543947"/>
          </a:xfrm>
          <a:prstGeom prst="rect">
            <a:avLst/>
          </a:prstGeom>
        </p:spPr>
        <p:txBody>
          <a:bodyPr vert="horz" lIns="91436" tIns="45718" rIns="91436" bIns="45718" anchor="b" anchorCtr="0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833" y="837705"/>
            <a:ext cx="7066923" cy="675850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>
              <a:buNone/>
              <a:defRPr sz="1800" b="0" i="0">
                <a:solidFill>
                  <a:srgbClr val="86C2EA"/>
                </a:solidFill>
                <a:latin typeface="Helvetica Neue Light"/>
                <a:cs typeface="Helvetica Neue Light"/>
              </a:defRPr>
            </a:lvl1pPr>
            <a:lvl2pPr marL="457130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2pPr>
            <a:lvl3pPr marL="914264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3pPr>
            <a:lvl4pPr marL="137139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4pPr>
            <a:lvl5pPr marL="182852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947889006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rgbClr val="72B1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93692" y="86827"/>
            <a:ext cx="8481473" cy="695600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8" y="4715997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1D3649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</p:spTree>
    <p:extLst>
      <p:ext uri="{BB962C8B-B14F-4D97-AF65-F5344CB8AC3E}">
        <p14:creationId xmlns:p14="http://schemas.microsoft.com/office/powerpoint/2010/main" val="1058400125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 userDrawn="1"/>
        </p:nvSpPr>
        <p:spPr>
          <a:xfrm>
            <a:off x="-1" y="-5980"/>
            <a:ext cx="8151396" cy="766762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1174B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58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7177" y="212389"/>
            <a:ext cx="8579647" cy="409591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  <a:latin typeface="Lubalin Demi for IBM" charset="0"/>
                <a:ea typeface="Lubalin Demi for IBM" charset="0"/>
                <a:cs typeface="Lubalin Demi for IB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7177" y="970788"/>
            <a:ext cx="8579647" cy="3760849"/>
          </a:xfrm>
        </p:spPr>
        <p:txBody>
          <a:bodyPr/>
          <a:lstStyle>
            <a:lvl1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1pPr>
            <a:lvl2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2pPr>
            <a:lvl3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3pPr>
            <a:lvl4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4pPr>
            <a:lvl5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7194391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97780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194576483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338ADE48-9156-4A43-963F-EAB5237C87F1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© 2015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3114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9" name="Table Placeholder 18"/>
          <p:cNvSpPr>
            <a:spLocks noGrp="1"/>
          </p:cNvSpPr>
          <p:nvPr>
            <p:ph type="tbl" sz="quarter" idx="11"/>
          </p:nvPr>
        </p:nvSpPr>
        <p:spPr>
          <a:xfrm>
            <a:off x="609600" y="1302334"/>
            <a:ext cx="7924800" cy="3448874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54841635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304800" y="571500"/>
            <a:ext cx="8534400" cy="114300"/>
            <a:chOff x="0" y="0"/>
            <a:chExt cx="9144000" cy="381000"/>
          </a:xfrm>
        </p:grpSpPr>
        <p:sp>
          <p:nvSpPr>
            <p:cNvPr id="5" name="Rectangle 54"/>
            <p:cNvSpPr>
              <a:spLocks noChangeArrowheads="1"/>
            </p:cNvSpPr>
            <p:nvPr userDrawn="1"/>
          </p:nvSpPr>
          <p:spPr bwMode="auto">
            <a:xfrm>
              <a:off x="7619477" y="0"/>
              <a:ext cx="1524523" cy="305595"/>
            </a:xfrm>
            <a:prstGeom prst="rect">
              <a:avLst/>
            </a:prstGeom>
            <a:solidFill>
              <a:srgbClr val="96A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6" name="Rectangle 55"/>
            <p:cNvSpPr>
              <a:spLocks noChangeArrowheads="1"/>
            </p:cNvSpPr>
            <p:nvPr userDrawn="1"/>
          </p:nvSpPr>
          <p:spPr bwMode="auto">
            <a:xfrm>
              <a:off x="4724296" y="0"/>
              <a:ext cx="2895181" cy="305595"/>
            </a:xfrm>
            <a:prstGeom prst="rect">
              <a:avLst/>
            </a:prstGeom>
            <a:solidFill>
              <a:srgbClr val="457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7" name="Rectangle 56"/>
            <p:cNvSpPr>
              <a:spLocks noChangeArrowheads="1"/>
            </p:cNvSpPr>
            <p:nvPr userDrawn="1"/>
          </p:nvSpPr>
          <p:spPr bwMode="auto">
            <a:xfrm>
              <a:off x="0" y="0"/>
              <a:ext cx="4724296" cy="305595"/>
            </a:xfrm>
            <a:prstGeom prst="rect">
              <a:avLst/>
            </a:prstGeom>
            <a:solidFill>
              <a:srgbClr val="005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8" name="Rectangle 57"/>
            <p:cNvSpPr>
              <a:spLocks noChangeArrowheads="1"/>
            </p:cNvSpPr>
            <p:nvPr userDrawn="1"/>
          </p:nvSpPr>
          <p:spPr bwMode="auto">
            <a:xfrm>
              <a:off x="0" y="305595"/>
              <a:ext cx="9144000" cy="75405"/>
            </a:xfrm>
            <a:prstGeom prst="rect">
              <a:avLst/>
            </a:prstGeom>
            <a:solidFill>
              <a:srgbClr val="C2D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9DC5BF0-A255-4C69-850A-5CDA764052D2}" type="slidenum">
              <a:rPr lang="en-US" altLang="en-US" sz="600" smtClean="0">
                <a:solidFill>
                  <a:srgbClr val="898989"/>
                </a:solidFill>
                <a:latin typeface="Calibri" pitchFamily="34" charset="0"/>
                <a:cs typeface=""/>
              </a:rPr>
              <a:pPr algn="r" eaLnBrk="1" hangingPunct="1">
                <a:defRPr/>
              </a:pPr>
              <a:t>‹#›</a:t>
            </a:fld>
            <a:endParaRPr lang="en-US" altLang="en-US" sz="600">
              <a:solidFill>
                <a:srgbClr val="898989"/>
              </a:solidFill>
              <a:latin typeface="Calibri" pitchFamily="34" charset="0"/>
              <a:cs typeface="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5867400" y="4869656"/>
            <a:ext cx="27432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2971800" y="4869656"/>
            <a:ext cx="32004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 dirty="0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© Promontory Financial Group, an IBM Company. 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7250"/>
            <a:ext cx="8534400" cy="3829050"/>
          </a:xfrm>
          <a:prstGeom prst="rect">
            <a:avLst/>
          </a:prstGeom>
        </p:spPr>
        <p:txBody>
          <a:bodyPr/>
          <a:lstStyle>
            <a:lvl1pPr>
              <a:buClr>
                <a:srgbClr val="366698"/>
              </a:buClr>
              <a:defRPr sz="1650" baseline="0">
                <a:latin typeface="+mj-lt"/>
                <a:cs typeface="Arial" pitchFamily="34" charset="0"/>
              </a:defRPr>
            </a:lvl1pPr>
            <a:lvl2pPr>
              <a:buClr>
                <a:srgbClr val="366698"/>
              </a:buClr>
              <a:defRPr sz="1500" baseline="0">
                <a:latin typeface="+mj-lt"/>
                <a:cs typeface="Arial" pitchFamily="34" charset="0"/>
              </a:defRPr>
            </a:lvl2pPr>
            <a:lvl3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3pPr>
            <a:lvl4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4pPr>
            <a:lvl5pPr>
              <a:buClr>
                <a:srgbClr val="366698"/>
              </a:buClr>
              <a:buFont typeface="Arial" pitchFamily="34" charset="0"/>
              <a:buChar char="•"/>
              <a:defRPr sz="1350" baseline="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04800" y="228600"/>
            <a:ext cx="8534400" cy="3429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 b="1" i="0" baseline="0">
                <a:solidFill>
                  <a:schemeClr val="tx2"/>
                </a:solidFill>
              </a:defRPr>
            </a:lvl1pPr>
            <a:lvl2pPr>
              <a:buFontTx/>
              <a:buNone/>
              <a:defRPr sz="1800" b="1" i="0" baseline="0">
                <a:solidFill>
                  <a:schemeClr val="tx2"/>
                </a:solidFill>
              </a:defRPr>
            </a:lvl2pPr>
            <a:lvl3pPr>
              <a:buFontTx/>
              <a:buNone/>
              <a:defRPr sz="1800" b="1" i="0" baseline="0">
                <a:solidFill>
                  <a:schemeClr val="tx2"/>
                </a:solidFill>
              </a:defRPr>
            </a:lvl3pPr>
            <a:lvl4pPr>
              <a:buFontTx/>
              <a:buNone/>
              <a:defRPr sz="1800" b="1" i="0" baseline="0">
                <a:solidFill>
                  <a:schemeClr val="tx2"/>
                </a:solidFill>
              </a:defRPr>
            </a:lvl4pPr>
            <a:lvl5pPr>
              <a:buFontTx/>
              <a:buNone/>
              <a:defRPr sz="1800" b="1" i="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80963-FA84-45E1-9FC5-663ECB61AE8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56" y="4686300"/>
            <a:ext cx="1266092" cy="4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51266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B2DC037B-B229-BD4C-B7B6-C0AEF2B4BC18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A5A5A"/>
                </a:solidFill>
                <a:cs typeface="Arial" charset="0"/>
              </a:rPr>
              <a:t>© 2017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8"/>
            <a:ext cx="7904456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31441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InnerCircle / Think 2018 / 5643 / March 22,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390113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6" y="3127249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6" y="1690981"/>
            <a:ext cx="6795352" cy="1218795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1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8661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1"/>
            <a:ext cx="8568205" cy="276999"/>
          </a:xfrm>
        </p:spPr>
        <p:txBody>
          <a:bodyPr/>
          <a:lstStyle>
            <a:lvl1pPr marL="0" marR="0" indent="0" algn="l" defTabSz="68578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09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28CF9-3E59-3A40-88C6-D8E6340724CB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839454208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5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5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65091-86A7-5449-886D-BEAF8EC65E80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456776933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FCFA9-A132-7342-AE0B-9FB7E11CB188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2751630293"/>
      </p:ext>
    </p:extLst>
  </p:cSld>
  <p:clrMapOvr>
    <a:masterClrMapping/>
  </p:clrMapOvr>
  <p:hf hdr="0" ftr="0" dt="0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8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C08D5-9F89-A041-87B8-E215D7A48842}"/>
              </a:ext>
            </a:extLst>
          </p:cNvPr>
          <p:cNvSpPr txBox="1"/>
          <p:nvPr userDrawn="1"/>
        </p:nvSpPr>
        <p:spPr>
          <a:xfrm>
            <a:off x="178682" y="17623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427953151"/>
      </p:ext>
    </p:extLst>
  </p:cSld>
  <p:clrMapOvr>
    <a:masterClrMapping/>
  </p:clrMapOvr>
  <p:hf hdr="0" ftr="0" dt="0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9B413-DCB6-874A-9665-2F7FBB892BD9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6343003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53804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16131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1 - Section page logos">
    <p:bg>
      <p:bgPr>
        <a:solidFill>
          <a:srgbClr val="7F1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0" y="2747674"/>
            <a:ext cx="8440547" cy="253746"/>
          </a:xfrm>
        </p:spPr>
        <p:txBody>
          <a:bodyPr/>
          <a:lstStyle>
            <a:lvl1pPr marL="0" indent="0">
              <a:spcBef>
                <a:spcPts val="965"/>
              </a:spcBef>
              <a:buNone/>
              <a:defRPr sz="1608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782265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</p:spPr>
        <p:txBody>
          <a:bodyPr/>
          <a:lstStyle>
            <a:lvl1pPr marL="0" marR="0" indent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5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397225256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8192-C9C8-004E-AC85-C759115E2842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2524519574"/>
      </p:ext>
    </p:extLst>
  </p:cSld>
  <p:clrMapOvr>
    <a:masterClrMapping/>
  </p:clrMapOvr>
  <p:hf hdr="0" ftr="0" dt="0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5999553A-CAF8-4B46-8B69-C1DED982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35" y="3219658"/>
            <a:ext cx="8334332" cy="6652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0C1002-EDED-47C7-BBA2-0EBFE1FC14DB}"/>
              </a:ext>
            </a:extLst>
          </p:cNvPr>
          <p:cNvSpPr/>
          <p:nvPr userDrawn="1"/>
        </p:nvSpPr>
        <p:spPr>
          <a:xfrm>
            <a:off x="4786884" y="3552272"/>
            <a:ext cx="1282446" cy="1597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61FF7F-8841-44E5-9A7F-42D7389C7783}"/>
              </a:ext>
            </a:extLst>
          </p:cNvPr>
          <p:cNvSpPr/>
          <p:nvPr userDrawn="1"/>
        </p:nvSpPr>
        <p:spPr>
          <a:xfrm>
            <a:off x="6494525" y="3552272"/>
            <a:ext cx="1282446" cy="1597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049FD-E1B8-46F0-9261-1D12DC233166}"/>
              </a:ext>
            </a:extLst>
          </p:cNvPr>
          <p:cNvSpPr/>
          <p:nvPr userDrawn="1"/>
        </p:nvSpPr>
        <p:spPr>
          <a:xfrm>
            <a:off x="1371600" y="3552272"/>
            <a:ext cx="1282446" cy="1597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E1F2E-68BD-42F8-B40C-38178837E627}"/>
              </a:ext>
            </a:extLst>
          </p:cNvPr>
          <p:cNvSpPr/>
          <p:nvPr userDrawn="1"/>
        </p:nvSpPr>
        <p:spPr>
          <a:xfrm>
            <a:off x="3079242" y="3552272"/>
            <a:ext cx="1282446" cy="1597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FE88-C8D9-446D-9CCF-05BB3D62C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094" y="280552"/>
            <a:ext cx="6613814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585CCA-7E8D-4801-BD69-EE6074D6F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636" y="674869"/>
            <a:ext cx="6612731" cy="25303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51A24C-5AE7-4C88-A756-96BF7217B67D}"/>
              </a:ext>
            </a:extLst>
          </p:cNvPr>
          <p:cNvCxnSpPr/>
          <p:nvPr userDrawn="1"/>
        </p:nvCxnSpPr>
        <p:spPr>
          <a:xfrm>
            <a:off x="795760" y="3552272"/>
            <a:ext cx="7587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A8E93428-4ED9-4325-A388-C3ADA2D31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7525" y="1167184"/>
            <a:ext cx="1014984" cy="68298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F6F2B9C-2242-4858-9F13-D35A8AA12D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259" y="2056752"/>
            <a:ext cx="1015163" cy="6831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A30145-14AC-4F49-90EC-CCD6C9B034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9499" y="1321573"/>
            <a:ext cx="1015163" cy="6831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C502391-D2FD-42C0-A3AD-CFBA0E74F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48347" y="2280237"/>
            <a:ext cx="1015163" cy="683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C5D8DB9-127D-4F50-9EFA-69CCD2DD3F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218" y="1408613"/>
            <a:ext cx="1279525" cy="82644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FA82588-8741-4458-86A7-BD172C98E2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975354" y="2300961"/>
            <a:ext cx="1015163" cy="683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12826DC-5450-4E6F-B4D7-AB82055344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7859" y="1218071"/>
            <a:ext cx="1015163" cy="6831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29C7905-A84A-435C-ACA8-104D43D821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5388" y="1752181"/>
            <a:ext cx="1015163" cy="6831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9367B0D-F81F-4674-A1B1-5A45426214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883722" y="2300961"/>
            <a:ext cx="1015163" cy="6831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F06B201-75A9-4318-9FB7-162ACF2689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1866" y="2983358"/>
            <a:ext cx="2651" cy="43205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3B5AB1-7EBB-41FA-91A7-C559D3C99B65}"/>
              </a:ext>
            </a:extLst>
          </p:cNvPr>
          <p:cNvCxnSpPr/>
          <p:nvPr userDrawn="1"/>
        </p:nvCxnSpPr>
        <p:spPr>
          <a:xfrm>
            <a:off x="1872681" y="1870271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9CD576-7A1C-4CD4-9D8A-7B399C2CA3B1}"/>
              </a:ext>
            </a:extLst>
          </p:cNvPr>
          <p:cNvCxnSpPr>
            <a:cxnSpLocks/>
          </p:cNvCxnSpPr>
          <p:nvPr userDrawn="1"/>
        </p:nvCxnSpPr>
        <p:spPr>
          <a:xfrm>
            <a:off x="2543187" y="2738949"/>
            <a:ext cx="0" cy="640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D786A0-A137-4606-ADCE-C6927B42099B}"/>
              </a:ext>
            </a:extLst>
          </p:cNvPr>
          <p:cNvCxnSpPr/>
          <p:nvPr userDrawn="1"/>
        </p:nvCxnSpPr>
        <p:spPr>
          <a:xfrm>
            <a:off x="7115484" y="1898040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15CBB7-9DB2-4084-9FAD-EAF1EC4885E3}"/>
              </a:ext>
            </a:extLst>
          </p:cNvPr>
          <p:cNvCxnSpPr>
            <a:cxnSpLocks/>
          </p:cNvCxnSpPr>
          <p:nvPr userDrawn="1"/>
        </p:nvCxnSpPr>
        <p:spPr>
          <a:xfrm>
            <a:off x="7751861" y="2435282"/>
            <a:ext cx="0" cy="9856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26B1C5-95B6-45FA-A9CD-A905D2137F41}"/>
              </a:ext>
            </a:extLst>
          </p:cNvPr>
          <p:cNvCxnSpPr>
            <a:cxnSpLocks/>
            <a:stCxn id="55" idx="2"/>
          </p:cNvCxnSpPr>
          <p:nvPr userDrawn="1"/>
        </p:nvCxnSpPr>
        <p:spPr>
          <a:xfrm flipH="1">
            <a:off x="8391197" y="2984062"/>
            <a:ext cx="107" cy="436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AFA7F4-DFBA-48DD-A963-33300EA6DCB7}"/>
              </a:ext>
            </a:extLst>
          </p:cNvPr>
          <p:cNvCxnSpPr>
            <a:cxnSpLocks/>
          </p:cNvCxnSpPr>
          <p:nvPr userDrawn="1"/>
        </p:nvCxnSpPr>
        <p:spPr>
          <a:xfrm>
            <a:off x="5205858" y="2235062"/>
            <a:ext cx="0" cy="1219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FA075AB9-B34D-4B15-BCFC-4BF1B6243A9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682" y="2960058"/>
            <a:ext cx="2651" cy="4320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1995-16DF-4B2C-89CB-A72CAF07D9B3}"/>
              </a:ext>
            </a:extLst>
          </p:cNvPr>
          <p:cNvCxnSpPr>
            <a:cxnSpLocks/>
            <a:endCxn id="84" idx="0"/>
          </p:cNvCxnSpPr>
          <p:nvPr userDrawn="1"/>
        </p:nvCxnSpPr>
        <p:spPr>
          <a:xfrm flipH="1">
            <a:off x="3933098" y="2900523"/>
            <a:ext cx="6514" cy="4600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C8CEB2D1-FD5A-4675-9E26-EEA68EFB9B8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3500" y="2983358"/>
            <a:ext cx="2651" cy="43205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8628E3-930B-41FE-A903-DB4F8A73E3F2}"/>
              </a:ext>
            </a:extLst>
          </p:cNvPr>
          <p:cNvCxnSpPr>
            <a:cxnSpLocks/>
          </p:cNvCxnSpPr>
          <p:nvPr userDrawn="1"/>
        </p:nvCxnSpPr>
        <p:spPr>
          <a:xfrm>
            <a:off x="5842406" y="2235062"/>
            <a:ext cx="0" cy="1185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6">
            <a:extLst>
              <a:ext uri="{FF2B5EF4-FFF2-40B4-BE49-F238E27FC236}">
                <a16:creationId xmlns:a16="http://schemas.microsoft.com/office/drawing/2014/main" id="{E5A98CC2-08EF-44B9-8B89-5C46257219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0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0" name="Text Placeholder 76">
            <a:extLst>
              <a:ext uri="{FF2B5EF4-FFF2-40B4-BE49-F238E27FC236}">
                <a16:creationId xmlns:a16="http://schemas.microsoft.com/office/drawing/2014/main" id="{F4DC2690-03AF-4032-8ED5-C3D1D4EC32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098" y="3360248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1" name="Text Placeholder 76">
            <a:extLst>
              <a:ext uri="{FF2B5EF4-FFF2-40B4-BE49-F238E27FC236}">
                <a16:creationId xmlns:a16="http://schemas.microsoft.com/office/drawing/2014/main" id="{0AF910D7-25F6-4C1D-BD02-BA0984AD5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7506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82" name="Text Placeholder 76">
            <a:extLst>
              <a:ext uri="{FF2B5EF4-FFF2-40B4-BE49-F238E27FC236}">
                <a16:creationId xmlns:a16="http://schemas.microsoft.com/office/drawing/2014/main" id="{978CD251-9E38-4039-B45B-81542FDA1D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5342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3" name="Text Placeholder 76">
            <a:extLst>
              <a:ext uri="{FF2B5EF4-FFF2-40B4-BE49-F238E27FC236}">
                <a16:creationId xmlns:a16="http://schemas.microsoft.com/office/drawing/2014/main" id="{8862AB59-B495-40FF-A96A-A50D5CB73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4640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4" name="Text Placeholder 76">
            <a:extLst>
              <a:ext uri="{FF2B5EF4-FFF2-40B4-BE49-F238E27FC236}">
                <a16:creationId xmlns:a16="http://schemas.microsoft.com/office/drawing/2014/main" id="{4C07DD8A-3623-4BD9-8482-B9476DAB2D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1073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85" name="Text Placeholder 76">
            <a:extLst>
              <a:ext uri="{FF2B5EF4-FFF2-40B4-BE49-F238E27FC236}">
                <a16:creationId xmlns:a16="http://schemas.microsoft.com/office/drawing/2014/main" id="{18C43019-5630-404E-8141-4CD73CCF36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31775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6" name="Text Placeholder 76">
            <a:extLst>
              <a:ext uri="{FF2B5EF4-FFF2-40B4-BE49-F238E27FC236}">
                <a16:creationId xmlns:a16="http://schemas.microsoft.com/office/drawing/2014/main" id="{0D5E5F87-7E75-4564-A62F-925E01D0E7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13938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87" name="Text Placeholder 76">
            <a:extLst>
              <a:ext uri="{FF2B5EF4-FFF2-40B4-BE49-F238E27FC236}">
                <a16:creationId xmlns:a16="http://schemas.microsoft.com/office/drawing/2014/main" id="{FE474046-809E-41C2-A82A-63A59EC94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0371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88" name="Text Placeholder 76">
            <a:extLst>
              <a:ext uri="{FF2B5EF4-FFF2-40B4-BE49-F238E27FC236}">
                <a16:creationId xmlns:a16="http://schemas.microsoft.com/office/drawing/2014/main" id="{57AE7F50-477B-4B5E-89D9-3CE27F8BDE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20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9" name="Text Placeholder 76">
            <a:extLst>
              <a:ext uri="{FF2B5EF4-FFF2-40B4-BE49-F238E27FC236}">
                <a16:creationId xmlns:a16="http://schemas.microsoft.com/office/drawing/2014/main" id="{9F4C2F2B-2B5A-4AA7-8AF9-86FD697DC9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86804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0" name="Text Placeholder 76">
            <a:extLst>
              <a:ext uri="{FF2B5EF4-FFF2-40B4-BE49-F238E27FC236}">
                <a16:creationId xmlns:a16="http://schemas.microsoft.com/office/drawing/2014/main" id="{C66035AF-713A-4F11-A3A3-6D662CF569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23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1" name="Text Placeholder 76">
            <a:extLst>
              <a:ext uri="{FF2B5EF4-FFF2-40B4-BE49-F238E27FC236}">
                <a16:creationId xmlns:a16="http://schemas.microsoft.com/office/drawing/2014/main" id="{A469C081-9B6B-48BC-993C-A6E3B0B19B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5966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89B19B41-BDC6-46D8-975C-2D06E14B6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3453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4" name="Text Placeholder 92">
            <a:extLst>
              <a:ext uri="{FF2B5EF4-FFF2-40B4-BE49-F238E27FC236}">
                <a16:creationId xmlns:a16="http://schemas.microsoft.com/office/drawing/2014/main" id="{7001B197-A958-4E16-AD2D-63EC156A41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452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6" name="Text Placeholder 92">
            <a:extLst>
              <a:ext uri="{FF2B5EF4-FFF2-40B4-BE49-F238E27FC236}">
                <a16:creationId xmlns:a16="http://schemas.microsoft.com/office/drawing/2014/main" id="{88A84FA1-0D73-49A8-A3D2-E005CD4835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1320" y="1371145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7" name="Text Placeholder 92">
            <a:extLst>
              <a:ext uri="{FF2B5EF4-FFF2-40B4-BE49-F238E27FC236}">
                <a16:creationId xmlns:a16="http://schemas.microsoft.com/office/drawing/2014/main" id="{1A902C94-49C3-42E7-B3C0-054980C59F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1319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8" name="Text Placeholder 92">
            <a:extLst>
              <a:ext uri="{FF2B5EF4-FFF2-40B4-BE49-F238E27FC236}">
                <a16:creationId xmlns:a16="http://schemas.microsoft.com/office/drawing/2014/main" id="{6A588BD3-5A93-4BE0-A97C-3F91F703D8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187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9" name="Text Placeholder 92">
            <a:extLst>
              <a:ext uri="{FF2B5EF4-FFF2-40B4-BE49-F238E27FC236}">
                <a16:creationId xmlns:a16="http://schemas.microsoft.com/office/drawing/2014/main" id="{CF518451-83D4-424A-A603-376701099B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187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0" name="Text Placeholder 92">
            <a:extLst>
              <a:ext uri="{FF2B5EF4-FFF2-40B4-BE49-F238E27FC236}">
                <a16:creationId xmlns:a16="http://schemas.microsoft.com/office/drawing/2014/main" id="{67D5CA08-D877-4DB8-B59F-E80836A783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055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1" name="Text Placeholder 92">
            <a:extLst>
              <a:ext uri="{FF2B5EF4-FFF2-40B4-BE49-F238E27FC236}">
                <a16:creationId xmlns:a16="http://schemas.microsoft.com/office/drawing/2014/main" id="{4787E4F4-A253-4A99-8126-FBAA70686F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054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2" name="Text Placeholder 92">
            <a:extLst>
              <a:ext uri="{FF2B5EF4-FFF2-40B4-BE49-F238E27FC236}">
                <a16:creationId xmlns:a16="http://schemas.microsoft.com/office/drawing/2014/main" id="{AE0790DD-E8BD-43EC-AA51-7CB68DD20E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15917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3" name="Text Placeholder 92">
            <a:extLst>
              <a:ext uri="{FF2B5EF4-FFF2-40B4-BE49-F238E27FC236}">
                <a16:creationId xmlns:a16="http://schemas.microsoft.com/office/drawing/2014/main" id="{2577F593-79D3-424D-A032-7ECBD1D6FA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5917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4" name="Text Placeholder 92">
            <a:extLst>
              <a:ext uri="{FF2B5EF4-FFF2-40B4-BE49-F238E27FC236}">
                <a16:creationId xmlns:a16="http://schemas.microsoft.com/office/drawing/2014/main" id="{3CB5E2EE-85C4-4CB5-8BE5-865C93896A7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27249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5" name="Text Placeholder 92">
            <a:extLst>
              <a:ext uri="{FF2B5EF4-FFF2-40B4-BE49-F238E27FC236}">
                <a16:creationId xmlns:a16="http://schemas.microsoft.com/office/drawing/2014/main" id="{727741F9-FB7A-4DF0-81F7-BC37853C7AA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7248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6" name="Text Placeholder 92">
            <a:extLst>
              <a:ext uri="{FF2B5EF4-FFF2-40B4-BE49-F238E27FC236}">
                <a16:creationId xmlns:a16="http://schemas.microsoft.com/office/drawing/2014/main" id="{9AA76CF9-6430-4F34-A84A-8AEDB9AC53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38580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7" name="Text Placeholder 92">
            <a:extLst>
              <a:ext uri="{FF2B5EF4-FFF2-40B4-BE49-F238E27FC236}">
                <a16:creationId xmlns:a16="http://schemas.microsoft.com/office/drawing/2014/main" id="{F8718C69-DBC9-43FE-B643-B1F6ACA11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338580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8" name="Text Placeholder 92">
            <a:extLst>
              <a:ext uri="{FF2B5EF4-FFF2-40B4-BE49-F238E27FC236}">
                <a16:creationId xmlns:a16="http://schemas.microsoft.com/office/drawing/2014/main" id="{7D1759ED-E404-427D-B97C-E51C74C374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9912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9" name="Text Placeholder 92">
            <a:extLst>
              <a:ext uri="{FF2B5EF4-FFF2-40B4-BE49-F238E27FC236}">
                <a16:creationId xmlns:a16="http://schemas.microsoft.com/office/drawing/2014/main" id="{F49372DD-8792-4F5E-A97E-777095F8FA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9911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0" name="Text Placeholder 92">
            <a:extLst>
              <a:ext uri="{FF2B5EF4-FFF2-40B4-BE49-F238E27FC236}">
                <a16:creationId xmlns:a16="http://schemas.microsoft.com/office/drawing/2014/main" id="{96DC320A-FF03-4C0F-841F-A1A83760806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62813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1" name="Text Placeholder 92">
            <a:extLst>
              <a:ext uri="{FF2B5EF4-FFF2-40B4-BE49-F238E27FC236}">
                <a16:creationId xmlns:a16="http://schemas.microsoft.com/office/drawing/2014/main" id="{F7EF0281-DC79-47E0-9F16-7739D368B24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62813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2" name="Text Placeholder 92">
            <a:extLst>
              <a:ext uri="{FF2B5EF4-FFF2-40B4-BE49-F238E27FC236}">
                <a16:creationId xmlns:a16="http://schemas.microsoft.com/office/drawing/2014/main" id="{D7C68C9E-596F-4C21-9730-FCD6C1A3C4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9515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3" name="Text Placeholder 92">
            <a:extLst>
              <a:ext uri="{FF2B5EF4-FFF2-40B4-BE49-F238E27FC236}">
                <a16:creationId xmlns:a16="http://schemas.microsoft.com/office/drawing/2014/main" id="{CC380F73-C90F-4AAA-AE5B-063016DC71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069514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4" name="Text Placeholder 92">
            <a:extLst>
              <a:ext uri="{FF2B5EF4-FFF2-40B4-BE49-F238E27FC236}">
                <a16:creationId xmlns:a16="http://schemas.microsoft.com/office/drawing/2014/main" id="{9520F3C5-0987-4517-B0EE-4E412FD9C0B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6217" y="245069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5" name="Text Placeholder 92">
            <a:extLst>
              <a:ext uri="{FF2B5EF4-FFF2-40B4-BE49-F238E27FC236}">
                <a16:creationId xmlns:a16="http://schemas.microsoft.com/office/drawing/2014/main" id="{18B7EE9A-2CF8-4F1B-989E-4D6B081D3F4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76216" y="2603458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6" name="Text Placeholder 92">
            <a:extLst>
              <a:ext uri="{FF2B5EF4-FFF2-40B4-BE49-F238E27FC236}">
                <a16:creationId xmlns:a16="http://schemas.microsoft.com/office/drawing/2014/main" id="{358A9693-91C8-4CDB-AC04-2FE5D32AC5C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82919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7" name="Text Placeholder 92">
            <a:extLst>
              <a:ext uri="{FF2B5EF4-FFF2-40B4-BE49-F238E27FC236}">
                <a16:creationId xmlns:a16="http://schemas.microsoft.com/office/drawing/2014/main" id="{88F651C4-2FDC-4A2D-B5D1-1E752BEBDC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82918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20" name="Text Placeholder 92">
            <a:extLst>
              <a:ext uri="{FF2B5EF4-FFF2-40B4-BE49-F238E27FC236}">
                <a16:creationId xmlns:a16="http://schemas.microsoft.com/office/drawing/2014/main" id="{06775BE6-0710-4B20-8C16-DBF3B866006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987" y="2680786"/>
            <a:ext cx="1010639" cy="325437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sp>
        <p:nvSpPr>
          <p:cNvPr id="122" name="Text Placeholder 92">
            <a:extLst>
              <a:ext uri="{FF2B5EF4-FFF2-40B4-BE49-F238E27FC236}">
                <a16:creationId xmlns:a16="http://schemas.microsoft.com/office/drawing/2014/main" id="{777F0E57-9D42-4F72-8D6D-4BE03FC71F0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7505" y="4045109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123" name="Text Placeholder 92">
            <a:extLst>
              <a:ext uri="{FF2B5EF4-FFF2-40B4-BE49-F238E27FC236}">
                <a16:creationId xmlns:a16="http://schemas.microsoft.com/office/drawing/2014/main" id="{AC38C51F-FEF5-4ABC-A91E-2BEAAD0B16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7505" y="4427833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4" name="Text Placeholder 92">
            <a:extLst>
              <a:ext uri="{FF2B5EF4-FFF2-40B4-BE49-F238E27FC236}">
                <a16:creationId xmlns:a16="http://schemas.microsoft.com/office/drawing/2014/main" id="{89620B00-4C09-4C77-BB19-F22F0928D3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15147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25" name="Text Placeholder 92">
            <a:extLst>
              <a:ext uri="{FF2B5EF4-FFF2-40B4-BE49-F238E27FC236}">
                <a16:creationId xmlns:a16="http://schemas.microsoft.com/office/drawing/2014/main" id="{7F740E72-128A-47CB-944C-6364E308697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15147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6" name="Text Placeholder 92">
            <a:extLst>
              <a:ext uri="{FF2B5EF4-FFF2-40B4-BE49-F238E27FC236}">
                <a16:creationId xmlns:a16="http://schemas.microsoft.com/office/drawing/2014/main" id="{9A2F611C-4E32-4954-A71A-9D325D3635F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22789" y="4045648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27" name="Text Placeholder 92">
            <a:extLst>
              <a:ext uri="{FF2B5EF4-FFF2-40B4-BE49-F238E27FC236}">
                <a16:creationId xmlns:a16="http://schemas.microsoft.com/office/drawing/2014/main" id="{6BECFCA3-3003-4E1C-B95A-77F0E24555D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2789" y="4428371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8" name="Text Placeholder 92">
            <a:extLst>
              <a:ext uri="{FF2B5EF4-FFF2-40B4-BE49-F238E27FC236}">
                <a16:creationId xmlns:a16="http://schemas.microsoft.com/office/drawing/2014/main" id="{ADC5ADB7-1218-43F3-8DF4-23F099ECCEB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30431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4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129" name="Text Placeholder 92">
            <a:extLst>
              <a:ext uri="{FF2B5EF4-FFF2-40B4-BE49-F238E27FC236}">
                <a16:creationId xmlns:a16="http://schemas.microsoft.com/office/drawing/2014/main" id="{371EA831-AF53-4C92-875F-48C5C459B3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630431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C68F7B-5133-454C-ABD3-DD4A945CB90F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AB77517-CDCC-0641-9AA0-1F9E10AEEF2C}"/>
              </a:ext>
            </a:extLst>
          </p:cNvPr>
          <p:cNvCxnSpPr>
            <a:cxnSpLocks/>
            <a:endCxn id="81" idx="1"/>
          </p:cNvCxnSpPr>
          <p:nvPr userDrawn="1"/>
        </p:nvCxnSpPr>
        <p:spPr>
          <a:xfrm>
            <a:off x="4433749" y="2967713"/>
            <a:ext cx="0" cy="44900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0B47A1E-8904-E245-A58D-CB7BE505F5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80696" y="2223468"/>
            <a:ext cx="1015163" cy="68310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68B2B8-B622-9D4D-9F73-0B320A8C7800}"/>
              </a:ext>
            </a:extLst>
          </p:cNvPr>
          <p:cNvCxnSpPr>
            <a:cxnSpLocks/>
            <a:stCxn id="104" idx="0"/>
          </p:cNvCxnSpPr>
          <p:nvPr userDrawn="1"/>
        </p:nvCxnSpPr>
        <p:spPr>
          <a:xfrm flipH="1">
            <a:off x="3922332" y="1922768"/>
            <a:ext cx="10236" cy="31956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4538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4" y="4765675"/>
            <a:ext cx="469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30552"/>
            <a:ext cx="8558784" cy="630936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201210939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766452548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2345521927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4095379083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822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76173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4" y="113419"/>
            <a:ext cx="8109155" cy="377429"/>
          </a:xfrm>
        </p:spPr>
        <p:txBody>
          <a:bodyPr>
            <a:noAutofit/>
          </a:bodyPr>
          <a:lstStyle>
            <a:lvl1pPr>
              <a:defRPr sz="15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</p:spPr>
        <p:txBody>
          <a:bodyPr/>
          <a:lstStyle>
            <a:lvl1pPr>
              <a:spcBef>
                <a:spcPts val="675"/>
              </a:spcBef>
              <a:defRPr sz="1013"/>
            </a:lvl1pPr>
            <a:lvl2pPr>
              <a:defRPr sz="900"/>
            </a:lvl2pPr>
            <a:lvl3pPr>
              <a:defRPr sz="788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 userDrawn="1"/>
        </p:nvGraphicFramePr>
        <p:xfrm>
          <a:off x="-6816" y="525342"/>
          <a:ext cx="9150816" cy="3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Drawing" r:id="rId3" imgW="2523600" imgH="32400" progId="FLW3Drawing">
                  <p:embed/>
                </p:oleObj>
              </mc:Choice>
              <mc:Fallback>
                <p:oleObj name="Drawing" r:id="rId3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16" y="525342"/>
                        <a:ext cx="9150816" cy="3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5041032"/>
      </p:ext>
    </p:extLst>
  </p:cSld>
  <p:clrMapOvr>
    <a:masterClrMapping/>
  </p:clrMapOvr>
  <p:transition spd="med">
    <p:fade/>
  </p:transition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25905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61B1-67CD-437A-B87D-A379500B5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01D8A-768F-459B-8DFF-386F31940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2D333-EF0F-4D1E-8E97-F472C0DC4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4801-8E3E-4E7D-AAD5-92F5690220B7}" type="datetimeFigureOut">
              <a:rPr lang="en-CA" smtClean="0"/>
              <a:t>2020-04-03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D3854-4D0C-4ED1-B20F-FB57BBA53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BAD67-7718-4510-ABD4-3ED748D1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529D-AEAF-421D-895E-412F6AFE21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8063710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44549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  <p:pic>
        <p:nvPicPr>
          <p:cNvPr id="5" name="ibm-cloud-icon-white.png" descr="ibm-cloud-icon-white.png">
            <a:extLst>
              <a:ext uri="{FF2B5EF4-FFF2-40B4-BE49-F238E27FC236}">
                <a16:creationId xmlns:a16="http://schemas.microsoft.com/office/drawing/2014/main" id="{2D2551EF-0E29-4397-8064-1EB288667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0961" t="17317" r="32625" b="28810"/>
          <a:stretch/>
        </p:blipFill>
        <p:spPr>
          <a:xfrm>
            <a:off x="4719865" y="11433"/>
            <a:ext cx="4424135" cy="48165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6051532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16271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133312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254936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82766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29006296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1741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7299158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235911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40985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13877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800787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14074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5114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40607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888162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3884243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447338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11457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47878225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5784720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7936290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23462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565301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98096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693928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3107065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21670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753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68550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8846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38801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58780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81425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5058095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251887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7157527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92535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>
                <a:solidFill>
                  <a:srgbClr val="000000"/>
                </a:solidFill>
              </a:rPr>
              <a:t>Think 2019 / Session 7593 / Feb 11, 2019 / © 2019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789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809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803328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88240CF2-E7A5-5241-A5F0-6E4716BDF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3114" y="4705350"/>
            <a:ext cx="522287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A79A9C6D-0CFD-3946-9832-4A88EA82B6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226" y="404813"/>
            <a:ext cx="4297363" cy="368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ibm_gry.png">
            <a:extLst>
              <a:ext uri="{FF2B5EF4-FFF2-40B4-BE49-F238E27FC236}">
                <a16:creationId xmlns:a16="http://schemas.microsoft.com/office/drawing/2014/main" id="{A3ADF73A-731D-3047-9793-25C531A275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grayscl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3114" y="239714"/>
            <a:ext cx="52228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3DFE6266-2FE6-4742-B3D4-E0C634BA51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0450" y="4584701"/>
            <a:ext cx="162083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B7D1788-B07C-054C-B21D-8A817A31DA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7588"/>
            <a:ext cx="6400800" cy="138112"/>
          </a:xfrm>
        </p:spPr>
        <p:txBody>
          <a:bodyPr/>
          <a:lstStyle>
            <a:lvl1pPr>
              <a:defRPr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753746700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43" marR="0" indent="-285743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3E28BEE-035D-8F4A-B455-FE8B097EE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B6BDA-92B9-6249-9FED-6E4945E0D3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357CCD49-86E7-5240-ABF7-C2AD0C04F5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37843080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8433F20-6127-B84C-869E-338D56B64B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2DFF4-64BF-6C45-AE20-3B1CD45360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6D80438F-D6E7-6E40-B3FA-49D61D0C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579251528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1331D4C7-8B27-2D4E-A098-361A6B48E3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D51F5-606A-294B-810E-8505B834A5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C319634F-9883-144B-826B-F1CDE5922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97885626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B01F1F6C-8026-0E48-960E-357EED9CEB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7F992-C9A6-F84F-A33C-9FC9A52EF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5FBAC6A4-72D2-D140-9F31-DBF21FF9F6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812934939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AC8A457-E39F-AB49-94C4-6F72A178BE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706076-0DC3-2949-88EF-4DEBC731E9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1940732-A00E-714D-AA22-CEC2BB71A7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69913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AC9D973-BB00-2D43-8B09-462F360BB4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A1FB3E-A8C3-7F42-877F-F1B265DFC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D01C736-B78E-4B49-912A-D26AE1E39F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73087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E53CE-CA73-C64B-BFBD-E36A6B1F91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F0B38-9514-BC48-BEC7-EF1BEFD319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EFA42-6686-8E4D-976A-0119E960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5691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B1404861-5197-D741-B970-B22A7BCE09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69CE2-31BD-4445-B08F-2E67F8EC2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8AB3474-3DC6-4B4D-977B-E460B938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57121827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3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C1BC8D3-5F48-134F-9251-5AFF5CB681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A7917-319D-2743-AA81-185009CDA1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ABAE69AD-B58A-A741-8C22-21FA4BE940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867988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8105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E695EE6-A1E7-EA4C-8525-8D0CA31ECE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CAF3D-24E8-3A4A-9085-19C513151A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9E30613E-EE36-F542-8252-F24D44ECCE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17829440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7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E50FD54-6A1D-5F40-861D-0C2B2BA53E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D617FA-7245-A744-87DF-B4156FADCF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DBE81C-907F-6846-8E6B-681D55085B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82847674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5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5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12581511-0C63-CA43-BE3E-544C3686576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B0957-1A0B-494D-BB08-307B6303B2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2559DA6-677F-3749-AEA5-301CE99CD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95905850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3D848AF-D9CF-4F4A-BCA2-3236979380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222691-930C-EA4C-8FC6-67F29F764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EB13AE6C-6BC1-E049-95BE-D7F6A9ABCBA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86274405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1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1C8A520-4524-3F45-904C-BCFEBB1998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D3ACA-192A-B24B-8569-9130C518B6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7559EC9-AC93-4B47-8E18-E5A077C83A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57428699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7AF78C1-85AA-4B48-9738-CB4C58D47E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FA342-45BF-414D-B355-F52A1CDE68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87F8BA5-424D-AA4F-AD0B-D302ED78B7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985824603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1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1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198AB-18DF-7449-B57B-6FB58AEB50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2A34B-C0E2-8A42-A009-150274A7F8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EB8C103F-EF2D-3E49-A147-A281ADFA499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12593047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091E4C92-0557-1440-B003-F169A8EE2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algn="ctr" eaLnBrk="1" hangingPunct="1"/>
            <a:endParaRPr lang="en-US" altLang="en-US" sz="12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5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5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D277877-FAC3-E343-A4C1-4CA439117D8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B85085F-AC55-D143-A4DB-21FC953E75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498F9C6-74DC-B34C-A54A-9C1400CC6D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867921833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C44159E9-8686-F14C-AF1E-3335297499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8DC87-1929-024E-BC87-9D0258EDF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460CEEF0-1260-5A4B-97EA-836481F86D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81569807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A7E3D8CD-A7CA-A84D-A795-4F610ED55B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36DC5-BC41-334B-90EB-66C0F2307A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00EA6809-49DB-F447-BC76-CE590D33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169969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9733396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6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18C263F-B564-5D4B-AFC6-F35C712FAE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0F9B40F-2D4D-6C4F-AEA8-B712AB6E1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911F3FF-6F3D-AB46-832C-BA7A0708DF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09356359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20B558C-5AD3-3742-A5CC-E752A558C1D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6D16A30-3995-384F-B834-21F9BD95D8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6E47A01-1A2C-234E-96D4-FEFB824BB07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26474331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DD4A9EA-4B02-174E-B04B-0B09F2DB93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2DF9FC5-060E-614C-BD39-0C574B2496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122C845-A870-1140-85EC-02B8436FAC6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658178488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0C6FA72F-1247-7244-844D-49E295525A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284CA-629E-7D45-9212-E84C19F06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9F96A5FD-7397-4A46-A331-FE4AC22E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801279761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47841-37D8-D243-BC9E-D83EB74108D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EF04A5-FA7B-384D-80A3-B310FB3B30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FF286-A6B0-4D48-80D5-343CEB823FF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551283296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9FF1029-E85E-B54F-A2FD-6BD2B8ACA06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F02D5E4-9D47-0445-A1A9-1BD79920EB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8B2672D-EBBE-6D43-B1E8-0A31708054A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57172327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FE77B2F2-CF85-4540-8B1F-7143BC42AE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103EC-3320-6548-B404-0D60B8A948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5261934D-A29F-CB4F-BD52-692B15D29F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8811533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5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8751CB24-F54C-974B-BD6C-613978A024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A50F6-1927-864A-9EC3-09BA98171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F6CC0A8B-525F-0942-B75B-3668CBC80F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657911513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55440B4-EBC7-DD4F-B16F-291994D776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A5A23-A295-E149-B7E1-E925CE058E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1495166-BA18-B046-AD94-68DD4AC4C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777580275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934C2FB-96D0-8C43-A47F-05E460A8B03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6F666-C65E-CA46-8D4F-5D191F5BE5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B5D2807-1318-9F4A-AD35-5225A6E691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73830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314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2916962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4"/>
            <a:ext cx="4215008" cy="3423439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B1C76CC-FC3B-8B4B-9387-C806629398C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299E2-811F-A544-A288-75086FA925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418BC097-6604-AE41-8930-EAB7C0748B1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78590496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9C7840F-C53B-1D49-A4C8-2877AF08C1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1475D-C575-B343-91C5-7A2022875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A3642AE-45AE-2B4D-806E-8E014EDBA0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6497427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D1FCEDA-5091-D543-9CD7-E1C4EE0C74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7A05C-A7EE-CB46-A5D4-E3F51C3F02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0AA107CF-571A-1940-B335-8BF34101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674074833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590DB07-55EC-6343-80F3-8DEEF0341C2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414" y="4691063"/>
            <a:ext cx="631348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eaLnBrk="1" hangingPunct="1"/>
            <a:r>
              <a:rPr lang="de-DE" altLang="en-US" sz="600">
                <a:latin typeface="Arial" panose="020B0604020202020204" pitchFamily="34" charset="0"/>
              </a:rPr>
              <a:t>IBM Cloud / © 2018 IBM Corporation  </a:t>
            </a:r>
            <a:r>
              <a:rPr lang="en-US" altLang="en-US" sz="600">
                <a:latin typeface="Arial" panose="020B0604020202020204" pitchFamily="34" charset="0"/>
              </a:rPr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73882297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55D510B-3131-444F-AC98-8A5D8DAAAC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9A6B8-2CFA-5E4B-958F-25F270BA6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C997DF81-D71F-094D-B545-228C0E6576B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378377607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ibm_gry.png">
            <a:extLst>
              <a:ext uri="{FF2B5EF4-FFF2-40B4-BE49-F238E27FC236}">
                <a16:creationId xmlns:a16="http://schemas.microsoft.com/office/drawing/2014/main" id="{838B3EFD-1F98-8340-A81D-47991C278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5889" y="2185989"/>
            <a:ext cx="1296987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DA0A5-0A40-BA48-AED0-3466B55BD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F7AA8-CC8B-7D43-895D-8ACB7711A3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1315F-664B-404D-842E-6ECCB84C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559542101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08" y="4694757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38228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6498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266398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81880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0228022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7668632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7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02075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9444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7799351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8112705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2982072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9677645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761985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879445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5213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6116891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96546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5206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03338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856932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15326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3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3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204633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79424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37322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30397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40145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9536173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7976670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3246997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0820752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972014653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30384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943289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3900911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891" y="2318366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039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1984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035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764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2751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226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52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3108741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039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4887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917062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411049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217093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42089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487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520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788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8350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586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632062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983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0924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400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93843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90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926903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808257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1744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718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555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003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456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606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689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62492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95912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8182982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9183254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9921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8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60188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86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891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9561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6239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291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56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390096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06373529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9267187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65166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7290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3456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4581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651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186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44595554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6634062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58132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7787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5766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098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8.xml"/><Relationship Id="rId18" Type="http://schemas.openxmlformats.org/officeDocument/2006/relationships/slideLayout" Target="../slideLayouts/slideLayout423.xml"/><Relationship Id="rId26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08.xml"/><Relationship Id="rId21" Type="http://schemas.openxmlformats.org/officeDocument/2006/relationships/slideLayout" Target="../slideLayouts/slideLayout426.xml"/><Relationship Id="rId7" Type="http://schemas.openxmlformats.org/officeDocument/2006/relationships/slideLayout" Target="../slideLayouts/slideLayout412.xml"/><Relationship Id="rId12" Type="http://schemas.openxmlformats.org/officeDocument/2006/relationships/slideLayout" Target="../slideLayouts/slideLayout417.xml"/><Relationship Id="rId17" Type="http://schemas.openxmlformats.org/officeDocument/2006/relationships/slideLayout" Target="../slideLayouts/slideLayout422.xml"/><Relationship Id="rId25" Type="http://schemas.openxmlformats.org/officeDocument/2006/relationships/slideLayout" Target="../slideLayouts/slideLayout430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407.xml"/><Relationship Id="rId16" Type="http://schemas.openxmlformats.org/officeDocument/2006/relationships/slideLayout" Target="../slideLayouts/slideLayout421.xml"/><Relationship Id="rId20" Type="http://schemas.openxmlformats.org/officeDocument/2006/relationships/slideLayout" Target="../slideLayouts/slideLayout425.xml"/><Relationship Id="rId29" Type="http://schemas.openxmlformats.org/officeDocument/2006/relationships/slideLayout" Target="../slideLayouts/slideLayout434.xml"/><Relationship Id="rId1" Type="http://schemas.openxmlformats.org/officeDocument/2006/relationships/slideLayout" Target="../slideLayouts/slideLayout406.xml"/><Relationship Id="rId6" Type="http://schemas.openxmlformats.org/officeDocument/2006/relationships/slideLayout" Target="../slideLayouts/slideLayout411.xml"/><Relationship Id="rId11" Type="http://schemas.openxmlformats.org/officeDocument/2006/relationships/slideLayout" Target="../slideLayouts/slideLayout416.xml"/><Relationship Id="rId24" Type="http://schemas.openxmlformats.org/officeDocument/2006/relationships/slideLayout" Target="../slideLayouts/slideLayout429.xml"/><Relationship Id="rId32" Type="http://schemas.openxmlformats.org/officeDocument/2006/relationships/slideLayout" Target="../slideLayouts/slideLayout437.xml"/><Relationship Id="rId5" Type="http://schemas.openxmlformats.org/officeDocument/2006/relationships/slideLayout" Target="../slideLayouts/slideLayout410.xml"/><Relationship Id="rId15" Type="http://schemas.openxmlformats.org/officeDocument/2006/relationships/slideLayout" Target="../slideLayouts/slideLayout420.xml"/><Relationship Id="rId23" Type="http://schemas.openxmlformats.org/officeDocument/2006/relationships/slideLayout" Target="../slideLayouts/slideLayout428.xml"/><Relationship Id="rId28" Type="http://schemas.openxmlformats.org/officeDocument/2006/relationships/slideLayout" Target="../slideLayouts/slideLayout433.xml"/><Relationship Id="rId10" Type="http://schemas.openxmlformats.org/officeDocument/2006/relationships/slideLayout" Target="../slideLayouts/slideLayout415.xml"/><Relationship Id="rId19" Type="http://schemas.openxmlformats.org/officeDocument/2006/relationships/slideLayout" Target="../slideLayouts/slideLayout424.xml"/><Relationship Id="rId31" Type="http://schemas.openxmlformats.org/officeDocument/2006/relationships/slideLayout" Target="../slideLayouts/slideLayout436.xml"/><Relationship Id="rId4" Type="http://schemas.openxmlformats.org/officeDocument/2006/relationships/slideLayout" Target="../slideLayouts/slideLayout409.xml"/><Relationship Id="rId9" Type="http://schemas.openxmlformats.org/officeDocument/2006/relationships/slideLayout" Target="../slideLayouts/slideLayout414.xml"/><Relationship Id="rId14" Type="http://schemas.openxmlformats.org/officeDocument/2006/relationships/slideLayout" Target="../slideLayouts/slideLayout419.xml"/><Relationship Id="rId22" Type="http://schemas.openxmlformats.org/officeDocument/2006/relationships/slideLayout" Target="../slideLayouts/slideLayout427.xml"/><Relationship Id="rId27" Type="http://schemas.openxmlformats.org/officeDocument/2006/relationships/slideLayout" Target="../slideLayouts/slideLayout432.xml"/><Relationship Id="rId30" Type="http://schemas.openxmlformats.org/officeDocument/2006/relationships/slideLayout" Target="../slideLayouts/slideLayout435.xml"/><Relationship Id="rId8" Type="http://schemas.openxmlformats.org/officeDocument/2006/relationships/slideLayout" Target="../slideLayouts/slideLayout41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37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28.xml"/><Relationship Id="rId34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40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32" Type="http://schemas.openxmlformats.org/officeDocument/2006/relationships/slideLayout" Target="../slideLayouts/slideLayout139.xml"/><Relationship Id="rId37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28" Type="http://schemas.openxmlformats.org/officeDocument/2006/relationships/slideLayout" Target="../slideLayouts/slideLayout135.xml"/><Relationship Id="rId36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Relationship Id="rId27" Type="http://schemas.openxmlformats.org/officeDocument/2006/relationships/slideLayout" Target="../slideLayouts/slideLayout134.xml"/><Relationship Id="rId30" Type="http://schemas.openxmlformats.org/officeDocument/2006/relationships/slideLayout" Target="../slideLayouts/slideLayout137.xml"/><Relationship Id="rId35" Type="http://schemas.openxmlformats.org/officeDocument/2006/relationships/slideLayout" Target="../slideLayouts/slideLayout142.xml"/><Relationship Id="rId8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82.xml"/><Relationship Id="rId21" Type="http://schemas.openxmlformats.org/officeDocument/2006/relationships/slideLayout" Target="../slideLayouts/slideLayout177.xml"/><Relationship Id="rId42" Type="http://schemas.openxmlformats.org/officeDocument/2006/relationships/slideLayout" Target="../slideLayouts/slideLayout198.xml"/><Relationship Id="rId47" Type="http://schemas.openxmlformats.org/officeDocument/2006/relationships/slideLayout" Target="../slideLayouts/slideLayout203.xml"/><Relationship Id="rId63" Type="http://schemas.openxmlformats.org/officeDocument/2006/relationships/slideLayout" Target="../slideLayouts/slideLayout219.xml"/><Relationship Id="rId68" Type="http://schemas.openxmlformats.org/officeDocument/2006/relationships/slideLayout" Target="../slideLayouts/slideLayout224.xml"/><Relationship Id="rId84" Type="http://schemas.openxmlformats.org/officeDocument/2006/relationships/slideLayout" Target="../slideLayouts/slideLayout240.xml"/><Relationship Id="rId89" Type="http://schemas.openxmlformats.org/officeDocument/2006/relationships/theme" Target="../theme/theme6.xml"/><Relationship Id="rId1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67.xml"/><Relationship Id="rId32" Type="http://schemas.openxmlformats.org/officeDocument/2006/relationships/slideLayout" Target="../slideLayouts/slideLayout188.xml"/><Relationship Id="rId37" Type="http://schemas.openxmlformats.org/officeDocument/2006/relationships/slideLayout" Target="../slideLayouts/slideLayout193.xml"/><Relationship Id="rId53" Type="http://schemas.openxmlformats.org/officeDocument/2006/relationships/slideLayout" Target="../slideLayouts/slideLayout209.xml"/><Relationship Id="rId58" Type="http://schemas.openxmlformats.org/officeDocument/2006/relationships/slideLayout" Target="../slideLayouts/slideLayout214.xml"/><Relationship Id="rId74" Type="http://schemas.openxmlformats.org/officeDocument/2006/relationships/slideLayout" Target="../slideLayouts/slideLayout230.xml"/><Relationship Id="rId79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70.xml"/><Relationship Id="rId22" Type="http://schemas.openxmlformats.org/officeDocument/2006/relationships/slideLayout" Target="../slideLayouts/slideLayout178.xml"/><Relationship Id="rId27" Type="http://schemas.openxmlformats.org/officeDocument/2006/relationships/slideLayout" Target="../slideLayouts/slideLayout183.xml"/><Relationship Id="rId30" Type="http://schemas.openxmlformats.org/officeDocument/2006/relationships/slideLayout" Target="../slideLayouts/slideLayout186.xml"/><Relationship Id="rId35" Type="http://schemas.openxmlformats.org/officeDocument/2006/relationships/slideLayout" Target="../slideLayouts/slideLayout191.xml"/><Relationship Id="rId43" Type="http://schemas.openxmlformats.org/officeDocument/2006/relationships/slideLayout" Target="../slideLayouts/slideLayout199.xml"/><Relationship Id="rId48" Type="http://schemas.openxmlformats.org/officeDocument/2006/relationships/slideLayout" Target="../slideLayouts/slideLayout204.xml"/><Relationship Id="rId56" Type="http://schemas.openxmlformats.org/officeDocument/2006/relationships/slideLayout" Target="../slideLayouts/slideLayout212.xml"/><Relationship Id="rId64" Type="http://schemas.openxmlformats.org/officeDocument/2006/relationships/slideLayout" Target="../slideLayouts/slideLayout220.xml"/><Relationship Id="rId69" Type="http://schemas.openxmlformats.org/officeDocument/2006/relationships/slideLayout" Target="../slideLayouts/slideLayout225.xml"/><Relationship Id="rId77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164.xml"/><Relationship Id="rId51" Type="http://schemas.openxmlformats.org/officeDocument/2006/relationships/slideLayout" Target="../slideLayouts/slideLayout207.xml"/><Relationship Id="rId72" Type="http://schemas.openxmlformats.org/officeDocument/2006/relationships/slideLayout" Target="../slideLayouts/slideLayout228.xml"/><Relationship Id="rId80" Type="http://schemas.openxmlformats.org/officeDocument/2006/relationships/slideLayout" Target="../slideLayouts/slideLayout236.xml"/><Relationship Id="rId85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3.xml"/><Relationship Id="rId25" Type="http://schemas.openxmlformats.org/officeDocument/2006/relationships/slideLayout" Target="../slideLayouts/slideLayout181.xml"/><Relationship Id="rId33" Type="http://schemas.openxmlformats.org/officeDocument/2006/relationships/slideLayout" Target="../slideLayouts/slideLayout189.xml"/><Relationship Id="rId38" Type="http://schemas.openxmlformats.org/officeDocument/2006/relationships/slideLayout" Target="../slideLayouts/slideLayout194.xml"/><Relationship Id="rId46" Type="http://schemas.openxmlformats.org/officeDocument/2006/relationships/slideLayout" Target="../slideLayouts/slideLayout202.xml"/><Relationship Id="rId59" Type="http://schemas.openxmlformats.org/officeDocument/2006/relationships/slideLayout" Target="../slideLayouts/slideLayout215.xml"/><Relationship Id="rId67" Type="http://schemas.openxmlformats.org/officeDocument/2006/relationships/slideLayout" Target="../slideLayouts/slideLayout223.xml"/><Relationship Id="rId20" Type="http://schemas.openxmlformats.org/officeDocument/2006/relationships/slideLayout" Target="../slideLayouts/slideLayout176.xml"/><Relationship Id="rId41" Type="http://schemas.openxmlformats.org/officeDocument/2006/relationships/slideLayout" Target="../slideLayouts/slideLayout197.xml"/><Relationship Id="rId54" Type="http://schemas.openxmlformats.org/officeDocument/2006/relationships/slideLayout" Target="../slideLayouts/slideLayout210.xml"/><Relationship Id="rId62" Type="http://schemas.openxmlformats.org/officeDocument/2006/relationships/slideLayout" Target="../slideLayouts/slideLayout218.xml"/><Relationship Id="rId70" Type="http://schemas.openxmlformats.org/officeDocument/2006/relationships/slideLayout" Target="../slideLayouts/slideLayout226.xml"/><Relationship Id="rId75" Type="http://schemas.openxmlformats.org/officeDocument/2006/relationships/slideLayout" Target="../slideLayouts/slideLayout231.xml"/><Relationship Id="rId83" Type="http://schemas.openxmlformats.org/officeDocument/2006/relationships/slideLayout" Target="../slideLayouts/slideLayout239.xml"/><Relationship Id="rId88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79.xml"/><Relationship Id="rId28" Type="http://schemas.openxmlformats.org/officeDocument/2006/relationships/slideLayout" Target="../slideLayouts/slideLayout184.xml"/><Relationship Id="rId36" Type="http://schemas.openxmlformats.org/officeDocument/2006/relationships/slideLayout" Target="../slideLayouts/slideLayout192.xml"/><Relationship Id="rId49" Type="http://schemas.openxmlformats.org/officeDocument/2006/relationships/slideLayout" Target="../slideLayouts/slideLayout205.xml"/><Relationship Id="rId57" Type="http://schemas.openxmlformats.org/officeDocument/2006/relationships/slideLayout" Target="../slideLayouts/slideLayout213.xml"/><Relationship Id="rId10" Type="http://schemas.openxmlformats.org/officeDocument/2006/relationships/slideLayout" Target="../slideLayouts/slideLayout166.xml"/><Relationship Id="rId31" Type="http://schemas.openxmlformats.org/officeDocument/2006/relationships/slideLayout" Target="../slideLayouts/slideLayout187.xml"/><Relationship Id="rId44" Type="http://schemas.openxmlformats.org/officeDocument/2006/relationships/slideLayout" Target="../slideLayouts/slideLayout200.xml"/><Relationship Id="rId52" Type="http://schemas.openxmlformats.org/officeDocument/2006/relationships/slideLayout" Target="../slideLayouts/slideLayout208.xml"/><Relationship Id="rId60" Type="http://schemas.openxmlformats.org/officeDocument/2006/relationships/slideLayout" Target="../slideLayouts/slideLayout216.xml"/><Relationship Id="rId65" Type="http://schemas.openxmlformats.org/officeDocument/2006/relationships/slideLayout" Target="../slideLayouts/slideLayout221.xml"/><Relationship Id="rId73" Type="http://schemas.openxmlformats.org/officeDocument/2006/relationships/slideLayout" Target="../slideLayouts/slideLayout229.xml"/><Relationship Id="rId78" Type="http://schemas.openxmlformats.org/officeDocument/2006/relationships/slideLayout" Target="../slideLayouts/slideLayout234.xml"/><Relationship Id="rId81" Type="http://schemas.openxmlformats.org/officeDocument/2006/relationships/slideLayout" Target="../slideLayouts/slideLayout237.xml"/><Relationship Id="rId86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9.xml"/><Relationship Id="rId18" Type="http://schemas.openxmlformats.org/officeDocument/2006/relationships/slideLayout" Target="../slideLayouts/slideLayout174.xml"/><Relationship Id="rId39" Type="http://schemas.openxmlformats.org/officeDocument/2006/relationships/slideLayout" Target="../slideLayouts/slideLayout195.xml"/><Relationship Id="rId34" Type="http://schemas.openxmlformats.org/officeDocument/2006/relationships/slideLayout" Target="../slideLayouts/slideLayout190.xml"/><Relationship Id="rId50" Type="http://schemas.openxmlformats.org/officeDocument/2006/relationships/slideLayout" Target="../slideLayouts/slideLayout206.xml"/><Relationship Id="rId55" Type="http://schemas.openxmlformats.org/officeDocument/2006/relationships/slideLayout" Target="../slideLayouts/slideLayout211.xml"/><Relationship Id="rId76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163.xml"/><Relationship Id="rId7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158.xml"/><Relationship Id="rId29" Type="http://schemas.openxmlformats.org/officeDocument/2006/relationships/slideLayout" Target="../slideLayouts/slideLayout185.xml"/><Relationship Id="rId24" Type="http://schemas.openxmlformats.org/officeDocument/2006/relationships/slideLayout" Target="../slideLayouts/slideLayout180.xml"/><Relationship Id="rId40" Type="http://schemas.openxmlformats.org/officeDocument/2006/relationships/slideLayout" Target="../slideLayouts/slideLayout196.xml"/><Relationship Id="rId45" Type="http://schemas.openxmlformats.org/officeDocument/2006/relationships/slideLayout" Target="../slideLayouts/slideLayout201.xml"/><Relationship Id="rId66" Type="http://schemas.openxmlformats.org/officeDocument/2006/relationships/slideLayout" Target="../slideLayouts/slideLayout222.xml"/><Relationship Id="rId87" Type="http://schemas.openxmlformats.org/officeDocument/2006/relationships/slideLayout" Target="../slideLayouts/slideLayout243.xml"/><Relationship Id="rId61" Type="http://schemas.openxmlformats.org/officeDocument/2006/relationships/slideLayout" Target="../slideLayouts/slideLayout217.xml"/><Relationship Id="rId82" Type="http://schemas.openxmlformats.org/officeDocument/2006/relationships/slideLayout" Target="../slideLayouts/slideLayout238.xml"/><Relationship Id="rId19" Type="http://schemas.openxmlformats.org/officeDocument/2006/relationships/slideLayout" Target="../slideLayouts/slideLayout175.xml"/></Relationships>
</file>

<file path=ppt/slideMasters/_rels/slideMaster7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70.xml"/><Relationship Id="rId21" Type="http://schemas.openxmlformats.org/officeDocument/2006/relationships/slideLayout" Target="../slideLayouts/slideLayout265.xml"/><Relationship Id="rId42" Type="http://schemas.openxmlformats.org/officeDocument/2006/relationships/slideLayout" Target="../slideLayouts/slideLayout286.xml"/><Relationship Id="rId47" Type="http://schemas.openxmlformats.org/officeDocument/2006/relationships/slideLayout" Target="../slideLayouts/slideLayout291.xml"/><Relationship Id="rId63" Type="http://schemas.openxmlformats.org/officeDocument/2006/relationships/slideLayout" Target="../slideLayouts/slideLayout307.xml"/><Relationship Id="rId68" Type="http://schemas.openxmlformats.org/officeDocument/2006/relationships/slideLayout" Target="../slideLayouts/slideLayout312.xml"/><Relationship Id="rId84" Type="http://schemas.openxmlformats.org/officeDocument/2006/relationships/slideLayout" Target="../slideLayouts/slideLayout328.xml"/><Relationship Id="rId89" Type="http://schemas.openxmlformats.org/officeDocument/2006/relationships/theme" Target="../theme/theme7.xml"/><Relationship Id="rId16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55.xml"/><Relationship Id="rId32" Type="http://schemas.openxmlformats.org/officeDocument/2006/relationships/slideLayout" Target="../slideLayouts/slideLayout276.xml"/><Relationship Id="rId37" Type="http://schemas.openxmlformats.org/officeDocument/2006/relationships/slideLayout" Target="../slideLayouts/slideLayout281.xml"/><Relationship Id="rId53" Type="http://schemas.openxmlformats.org/officeDocument/2006/relationships/slideLayout" Target="../slideLayouts/slideLayout297.xml"/><Relationship Id="rId58" Type="http://schemas.openxmlformats.org/officeDocument/2006/relationships/slideLayout" Target="../slideLayouts/slideLayout302.xml"/><Relationship Id="rId74" Type="http://schemas.openxmlformats.org/officeDocument/2006/relationships/slideLayout" Target="../slideLayouts/slideLayout318.xml"/><Relationship Id="rId79" Type="http://schemas.openxmlformats.org/officeDocument/2006/relationships/slideLayout" Target="../slideLayouts/slideLayout323.xml"/><Relationship Id="rId5" Type="http://schemas.openxmlformats.org/officeDocument/2006/relationships/slideLayout" Target="../slideLayouts/slideLayout249.xml"/><Relationship Id="rId14" Type="http://schemas.openxmlformats.org/officeDocument/2006/relationships/slideLayout" Target="../slideLayouts/slideLayout258.xml"/><Relationship Id="rId22" Type="http://schemas.openxmlformats.org/officeDocument/2006/relationships/slideLayout" Target="../slideLayouts/slideLayout266.xml"/><Relationship Id="rId27" Type="http://schemas.openxmlformats.org/officeDocument/2006/relationships/slideLayout" Target="../slideLayouts/slideLayout271.xml"/><Relationship Id="rId30" Type="http://schemas.openxmlformats.org/officeDocument/2006/relationships/slideLayout" Target="../slideLayouts/slideLayout274.xml"/><Relationship Id="rId35" Type="http://schemas.openxmlformats.org/officeDocument/2006/relationships/slideLayout" Target="../slideLayouts/slideLayout279.xml"/><Relationship Id="rId43" Type="http://schemas.openxmlformats.org/officeDocument/2006/relationships/slideLayout" Target="../slideLayouts/slideLayout287.xml"/><Relationship Id="rId48" Type="http://schemas.openxmlformats.org/officeDocument/2006/relationships/slideLayout" Target="../slideLayouts/slideLayout292.xml"/><Relationship Id="rId56" Type="http://schemas.openxmlformats.org/officeDocument/2006/relationships/slideLayout" Target="../slideLayouts/slideLayout300.xml"/><Relationship Id="rId64" Type="http://schemas.openxmlformats.org/officeDocument/2006/relationships/slideLayout" Target="../slideLayouts/slideLayout308.xml"/><Relationship Id="rId69" Type="http://schemas.openxmlformats.org/officeDocument/2006/relationships/slideLayout" Target="../slideLayouts/slideLayout313.xml"/><Relationship Id="rId77" Type="http://schemas.openxmlformats.org/officeDocument/2006/relationships/slideLayout" Target="../slideLayouts/slideLayout321.xml"/><Relationship Id="rId8" Type="http://schemas.openxmlformats.org/officeDocument/2006/relationships/slideLayout" Target="../slideLayouts/slideLayout252.xml"/><Relationship Id="rId51" Type="http://schemas.openxmlformats.org/officeDocument/2006/relationships/slideLayout" Target="../slideLayouts/slideLayout295.xml"/><Relationship Id="rId72" Type="http://schemas.openxmlformats.org/officeDocument/2006/relationships/slideLayout" Target="../slideLayouts/slideLayout316.xml"/><Relationship Id="rId80" Type="http://schemas.openxmlformats.org/officeDocument/2006/relationships/slideLayout" Target="../slideLayouts/slideLayout324.xml"/><Relationship Id="rId85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6.xml"/><Relationship Id="rId17" Type="http://schemas.openxmlformats.org/officeDocument/2006/relationships/slideLayout" Target="../slideLayouts/slideLayout261.xml"/><Relationship Id="rId25" Type="http://schemas.openxmlformats.org/officeDocument/2006/relationships/slideLayout" Target="../slideLayouts/slideLayout269.xml"/><Relationship Id="rId33" Type="http://schemas.openxmlformats.org/officeDocument/2006/relationships/slideLayout" Target="../slideLayouts/slideLayout277.xml"/><Relationship Id="rId38" Type="http://schemas.openxmlformats.org/officeDocument/2006/relationships/slideLayout" Target="../slideLayouts/slideLayout282.xml"/><Relationship Id="rId46" Type="http://schemas.openxmlformats.org/officeDocument/2006/relationships/slideLayout" Target="../slideLayouts/slideLayout290.xml"/><Relationship Id="rId59" Type="http://schemas.openxmlformats.org/officeDocument/2006/relationships/slideLayout" Target="../slideLayouts/slideLayout303.xml"/><Relationship Id="rId67" Type="http://schemas.openxmlformats.org/officeDocument/2006/relationships/slideLayout" Target="../slideLayouts/slideLayout311.xml"/><Relationship Id="rId20" Type="http://schemas.openxmlformats.org/officeDocument/2006/relationships/slideLayout" Target="../slideLayouts/slideLayout264.xml"/><Relationship Id="rId41" Type="http://schemas.openxmlformats.org/officeDocument/2006/relationships/slideLayout" Target="../slideLayouts/slideLayout285.xml"/><Relationship Id="rId54" Type="http://schemas.openxmlformats.org/officeDocument/2006/relationships/slideLayout" Target="../slideLayouts/slideLayout298.xml"/><Relationship Id="rId62" Type="http://schemas.openxmlformats.org/officeDocument/2006/relationships/slideLayout" Target="../slideLayouts/slideLayout306.xml"/><Relationship Id="rId70" Type="http://schemas.openxmlformats.org/officeDocument/2006/relationships/slideLayout" Target="../slideLayouts/slideLayout314.xml"/><Relationship Id="rId75" Type="http://schemas.openxmlformats.org/officeDocument/2006/relationships/slideLayout" Target="../slideLayouts/slideLayout319.xml"/><Relationship Id="rId83" Type="http://schemas.openxmlformats.org/officeDocument/2006/relationships/slideLayout" Target="../slideLayouts/slideLayout327.xml"/><Relationship Id="rId88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5" Type="http://schemas.openxmlformats.org/officeDocument/2006/relationships/slideLayout" Target="../slideLayouts/slideLayout259.xml"/><Relationship Id="rId23" Type="http://schemas.openxmlformats.org/officeDocument/2006/relationships/slideLayout" Target="../slideLayouts/slideLayout267.xml"/><Relationship Id="rId28" Type="http://schemas.openxmlformats.org/officeDocument/2006/relationships/slideLayout" Target="../slideLayouts/slideLayout272.xml"/><Relationship Id="rId36" Type="http://schemas.openxmlformats.org/officeDocument/2006/relationships/slideLayout" Target="../slideLayouts/slideLayout280.xml"/><Relationship Id="rId49" Type="http://schemas.openxmlformats.org/officeDocument/2006/relationships/slideLayout" Target="../slideLayouts/slideLayout293.xml"/><Relationship Id="rId57" Type="http://schemas.openxmlformats.org/officeDocument/2006/relationships/slideLayout" Target="../slideLayouts/slideLayout301.xml"/><Relationship Id="rId10" Type="http://schemas.openxmlformats.org/officeDocument/2006/relationships/slideLayout" Target="../slideLayouts/slideLayout254.xml"/><Relationship Id="rId31" Type="http://schemas.openxmlformats.org/officeDocument/2006/relationships/slideLayout" Target="../slideLayouts/slideLayout275.xml"/><Relationship Id="rId44" Type="http://schemas.openxmlformats.org/officeDocument/2006/relationships/slideLayout" Target="../slideLayouts/slideLayout288.xml"/><Relationship Id="rId52" Type="http://schemas.openxmlformats.org/officeDocument/2006/relationships/slideLayout" Target="../slideLayouts/slideLayout296.xml"/><Relationship Id="rId60" Type="http://schemas.openxmlformats.org/officeDocument/2006/relationships/slideLayout" Target="../slideLayouts/slideLayout304.xml"/><Relationship Id="rId65" Type="http://schemas.openxmlformats.org/officeDocument/2006/relationships/slideLayout" Target="../slideLayouts/slideLayout309.xml"/><Relationship Id="rId73" Type="http://schemas.openxmlformats.org/officeDocument/2006/relationships/slideLayout" Target="../slideLayouts/slideLayout317.xml"/><Relationship Id="rId78" Type="http://schemas.openxmlformats.org/officeDocument/2006/relationships/slideLayout" Target="../slideLayouts/slideLayout322.xml"/><Relationship Id="rId81" Type="http://schemas.openxmlformats.org/officeDocument/2006/relationships/slideLayout" Target="../slideLayouts/slideLayout325.xml"/><Relationship Id="rId86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7.xml"/><Relationship Id="rId18" Type="http://schemas.openxmlformats.org/officeDocument/2006/relationships/slideLayout" Target="../slideLayouts/slideLayout262.xml"/><Relationship Id="rId39" Type="http://schemas.openxmlformats.org/officeDocument/2006/relationships/slideLayout" Target="../slideLayouts/slideLayout283.xml"/><Relationship Id="rId34" Type="http://schemas.openxmlformats.org/officeDocument/2006/relationships/slideLayout" Target="../slideLayouts/slideLayout278.xml"/><Relationship Id="rId50" Type="http://schemas.openxmlformats.org/officeDocument/2006/relationships/slideLayout" Target="../slideLayouts/slideLayout294.xml"/><Relationship Id="rId55" Type="http://schemas.openxmlformats.org/officeDocument/2006/relationships/slideLayout" Target="../slideLayouts/slideLayout299.xml"/><Relationship Id="rId76" Type="http://schemas.openxmlformats.org/officeDocument/2006/relationships/slideLayout" Target="../slideLayouts/slideLayout320.xml"/><Relationship Id="rId7" Type="http://schemas.openxmlformats.org/officeDocument/2006/relationships/slideLayout" Target="../slideLayouts/slideLayout251.xml"/><Relationship Id="rId71" Type="http://schemas.openxmlformats.org/officeDocument/2006/relationships/slideLayout" Target="../slideLayouts/slideLayout315.xml"/><Relationship Id="rId2" Type="http://schemas.openxmlformats.org/officeDocument/2006/relationships/slideLayout" Target="../slideLayouts/slideLayout246.xml"/><Relationship Id="rId29" Type="http://schemas.openxmlformats.org/officeDocument/2006/relationships/slideLayout" Target="../slideLayouts/slideLayout273.xml"/><Relationship Id="rId24" Type="http://schemas.openxmlformats.org/officeDocument/2006/relationships/slideLayout" Target="../slideLayouts/slideLayout268.xml"/><Relationship Id="rId40" Type="http://schemas.openxmlformats.org/officeDocument/2006/relationships/slideLayout" Target="../slideLayouts/slideLayout284.xml"/><Relationship Id="rId45" Type="http://schemas.openxmlformats.org/officeDocument/2006/relationships/slideLayout" Target="../slideLayouts/slideLayout289.xml"/><Relationship Id="rId66" Type="http://schemas.openxmlformats.org/officeDocument/2006/relationships/slideLayout" Target="../slideLayouts/slideLayout310.xml"/><Relationship Id="rId87" Type="http://schemas.openxmlformats.org/officeDocument/2006/relationships/slideLayout" Target="../slideLayouts/slideLayout331.xml"/><Relationship Id="rId61" Type="http://schemas.openxmlformats.org/officeDocument/2006/relationships/slideLayout" Target="../slideLayouts/slideLayout305.xml"/><Relationship Id="rId82" Type="http://schemas.openxmlformats.org/officeDocument/2006/relationships/slideLayout" Target="../slideLayouts/slideLayout326.xml"/><Relationship Id="rId19" Type="http://schemas.openxmlformats.org/officeDocument/2006/relationships/slideLayout" Target="../slideLayouts/slideLayout263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5.xml"/><Relationship Id="rId18" Type="http://schemas.openxmlformats.org/officeDocument/2006/relationships/slideLayout" Target="../slideLayouts/slideLayout350.xml"/><Relationship Id="rId26" Type="http://schemas.openxmlformats.org/officeDocument/2006/relationships/slideLayout" Target="../slideLayouts/slideLayout358.xml"/><Relationship Id="rId21" Type="http://schemas.openxmlformats.org/officeDocument/2006/relationships/slideLayout" Target="../slideLayouts/slideLayout353.xml"/><Relationship Id="rId34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39.xml"/><Relationship Id="rId12" Type="http://schemas.openxmlformats.org/officeDocument/2006/relationships/slideLayout" Target="../slideLayouts/slideLayout344.xml"/><Relationship Id="rId17" Type="http://schemas.openxmlformats.org/officeDocument/2006/relationships/slideLayout" Target="../slideLayouts/slideLayout349.xml"/><Relationship Id="rId25" Type="http://schemas.openxmlformats.org/officeDocument/2006/relationships/slideLayout" Target="../slideLayouts/slideLayout357.xml"/><Relationship Id="rId33" Type="http://schemas.openxmlformats.org/officeDocument/2006/relationships/slideLayout" Target="../slideLayouts/slideLayout365.xml"/><Relationship Id="rId38" Type="http://schemas.openxmlformats.org/officeDocument/2006/relationships/theme" Target="../theme/theme8.xml"/><Relationship Id="rId2" Type="http://schemas.openxmlformats.org/officeDocument/2006/relationships/slideLayout" Target="../slideLayouts/slideLayout334.xml"/><Relationship Id="rId16" Type="http://schemas.openxmlformats.org/officeDocument/2006/relationships/slideLayout" Target="../slideLayouts/slideLayout348.xml"/><Relationship Id="rId20" Type="http://schemas.openxmlformats.org/officeDocument/2006/relationships/slideLayout" Target="../slideLayouts/slideLayout352.xml"/><Relationship Id="rId29" Type="http://schemas.openxmlformats.org/officeDocument/2006/relationships/slideLayout" Target="../slideLayouts/slideLayout361.xml"/><Relationship Id="rId1" Type="http://schemas.openxmlformats.org/officeDocument/2006/relationships/slideLayout" Target="../slideLayouts/slideLayout333.xml"/><Relationship Id="rId6" Type="http://schemas.openxmlformats.org/officeDocument/2006/relationships/slideLayout" Target="../slideLayouts/slideLayout338.xml"/><Relationship Id="rId11" Type="http://schemas.openxmlformats.org/officeDocument/2006/relationships/slideLayout" Target="../slideLayouts/slideLayout343.xml"/><Relationship Id="rId24" Type="http://schemas.openxmlformats.org/officeDocument/2006/relationships/slideLayout" Target="../slideLayouts/slideLayout356.xml"/><Relationship Id="rId32" Type="http://schemas.openxmlformats.org/officeDocument/2006/relationships/slideLayout" Target="../slideLayouts/slideLayout364.xml"/><Relationship Id="rId37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37.xml"/><Relationship Id="rId15" Type="http://schemas.openxmlformats.org/officeDocument/2006/relationships/slideLayout" Target="../slideLayouts/slideLayout347.xml"/><Relationship Id="rId23" Type="http://schemas.openxmlformats.org/officeDocument/2006/relationships/slideLayout" Target="../slideLayouts/slideLayout355.xml"/><Relationship Id="rId28" Type="http://schemas.openxmlformats.org/officeDocument/2006/relationships/slideLayout" Target="../slideLayouts/slideLayout360.xml"/><Relationship Id="rId36" Type="http://schemas.openxmlformats.org/officeDocument/2006/relationships/slideLayout" Target="../slideLayouts/slideLayout368.xml"/><Relationship Id="rId10" Type="http://schemas.openxmlformats.org/officeDocument/2006/relationships/slideLayout" Target="../slideLayouts/slideLayout342.xml"/><Relationship Id="rId19" Type="http://schemas.openxmlformats.org/officeDocument/2006/relationships/slideLayout" Target="../slideLayouts/slideLayout351.xml"/><Relationship Id="rId31" Type="http://schemas.openxmlformats.org/officeDocument/2006/relationships/slideLayout" Target="../slideLayouts/slideLayout363.xml"/><Relationship Id="rId4" Type="http://schemas.openxmlformats.org/officeDocument/2006/relationships/slideLayout" Target="../slideLayouts/slideLayout336.xml"/><Relationship Id="rId9" Type="http://schemas.openxmlformats.org/officeDocument/2006/relationships/slideLayout" Target="../slideLayouts/slideLayout341.xml"/><Relationship Id="rId14" Type="http://schemas.openxmlformats.org/officeDocument/2006/relationships/slideLayout" Target="../slideLayouts/slideLayout346.xml"/><Relationship Id="rId22" Type="http://schemas.openxmlformats.org/officeDocument/2006/relationships/slideLayout" Target="../slideLayouts/slideLayout354.xml"/><Relationship Id="rId27" Type="http://schemas.openxmlformats.org/officeDocument/2006/relationships/slideLayout" Target="../slideLayouts/slideLayout359.xml"/><Relationship Id="rId30" Type="http://schemas.openxmlformats.org/officeDocument/2006/relationships/slideLayout" Target="../slideLayouts/slideLayout362.xml"/><Relationship Id="rId35" Type="http://schemas.openxmlformats.org/officeDocument/2006/relationships/slideLayout" Target="../slideLayouts/slideLayout367.xml"/><Relationship Id="rId8" Type="http://schemas.openxmlformats.org/officeDocument/2006/relationships/slideLayout" Target="../slideLayouts/slideLayout340.xml"/><Relationship Id="rId3" Type="http://schemas.openxmlformats.org/officeDocument/2006/relationships/slideLayout" Target="../slideLayouts/slideLayout335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2.xml"/><Relationship Id="rId18" Type="http://schemas.openxmlformats.org/officeDocument/2006/relationships/slideLayout" Target="../slideLayouts/slideLayout387.xml"/><Relationship Id="rId26" Type="http://schemas.openxmlformats.org/officeDocument/2006/relationships/slideLayout" Target="../slideLayouts/slideLayout395.xml"/><Relationship Id="rId21" Type="http://schemas.openxmlformats.org/officeDocument/2006/relationships/slideLayout" Target="../slideLayouts/slideLayout390.xml"/><Relationship Id="rId34" Type="http://schemas.openxmlformats.org/officeDocument/2006/relationships/slideLayout" Target="../slideLayouts/slideLayout403.xml"/><Relationship Id="rId7" Type="http://schemas.openxmlformats.org/officeDocument/2006/relationships/slideLayout" Target="../slideLayouts/slideLayout376.xml"/><Relationship Id="rId12" Type="http://schemas.openxmlformats.org/officeDocument/2006/relationships/slideLayout" Target="../slideLayouts/slideLayout381.xml"/><Relationship Id="rId17" Type="http://schemas.openxmlformats.org/officeDocument/2006/relationships/slideLayout" Target="../slideLayouts/slideLayout386.xml"/><Relationship Id="rId25" Type="http://schemas.openxmlformats.org/officeDocument/2006/relationships/slideLayout" Target="../slideLayouts/slideLayout394.xml"/><Relationship Id="rId33" Type="http://schemas.openxmlformats.org/officeDocument/2006/relationships/slideLayout" Target="../slideLayouts/slideLayout402.xml"/><Relationship Id="rId2" Type="http://schemas.openxmlformats.org/officeDocument/2006/relationships/slideLayout" Target="../slideLayouts/slideLayout371.xml"/><Relationship Id="rId16" Type="http://schemas.openxmlformats.org/officeDocument/2006/relationships/slideLayout" Target="../slideLayouts/slideLayout385.xml"/><Relationship Id="rId20" Type="http://schemas.openxmlformats.org/officeDocument/2006/relationships/slideLayout" Target="../slideLayouts/slideLayout389.xml"/><Relationship Id="rId29" Type="http://schemas.openxmlformats.org/officeDocument/2006/relationships/slideLayout" Target="../slideLayouts/slideLayout398.xml"/><Relationship Id="rId1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80.xml"/><Relationship Id="rId24" Type="http://schemas.openxmlformats.org/officeDocument/2006/relationships/slideLayout" Target="../slideLayouts/slideLayout393.xml"/><Relationship Id="rId32" Type="http://schemas.openxmlformats.org/officeDocument/2006/relationships/slideLayout" Target="../slideLayouts/slideLayout401.xml"/><Relationship Id="rId37" Type="http://schemas.openxmlformats.org/officeDocument/2006/relationships/theme" Target="../theme/theme9.xml"/><Relationship Id="rId5" Type="http://schemas.openxmlformats.org/officeDocument/2006/relationships/slideLayout" Target="../slideLayouts/slideLayout374.xml"/><Relationship Id="rId15" Type="http://schemas.openxmlformats.org/officeDocument/2006/relationships/slideLayout" Target="../slideLayouts/slideLayout384.xml"/><Relationship Id="rId23" Type="http://schemas.openxmlformats.org/officeDocument/2006/relationships/slideLayout" Target="../slideLayouts/slideLayout392.xml"/><Relationship Id="rId28" Type="http://schemas.openxmlformats.org/officeDocument/2006/relationships/slideLayout" Target="../slideLayouts/slideLayout397.xml"/><Relationship Id="rId36" Type="http://schemas.openxmlformats.org/officeDocument/2006/relationships/slideLayout" Target="../slideLayouts/slideLayout405.xml"/><Relationship Id="rId10" Type="http://schemas.openxmlformats.org/officeDocument/2006/relationships/slideLayout" Target="../slideLayouts/slideLayout379.xml"/><Relationship Id="rId19" Type="http://schemas.openxmlformats.org/officeDocument/2006/relationships/slideLayout" Target="../slideLayouts/slideLayout388.xml"/><Relationship Id="rId31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8.xml"/><Relationship Id="rId14" Type="http://schemas.openxmlformats.org/officeDocument/2006/relationships/slideLayout" Target="../slideLayouts/slideLayout383.xml"/><Relationship Id="rId22" Type="http://schemas.openxmlformats.org/officeDocument/2006/relationships/slideLayout" Target="../slideLayouts/slideLayout391.xml"/><Relationship Id="rId27" Type="http://schemas.openxmlformats.org/officeDocument/2006/relationships/slideLayout" Target="../slideLayouts/slideLayout396.xml"/><Relationship Id="rId30" Type="http://schemas.openxmlformats.org/officeDocument/2006/relationships/slideLayout" Target="../slideLayouts/slideLayout399.xml"/><Relationship Id="rId35" Type="http://schemas.openxmlformats.org/officeDocument/2006/relationships/slideLayout" Target="../slideLayouts/slideLayout404.xml"/><Relationship Id="rId8" Type="http://schemas.openxmlformats.org/officeDocument/2006/relationships/slideLayout" Target="../slideLayouts/slideLayout377.xml"/><Relationship Id="rId3" Type="http://schemas.openxmlformats.org/officeDocument/2006/relationships/slideLayout" Target="../slideLayouts/slideLayout3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5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  <p:sldLayoutId id="2147483828" r:id="rId24"/>
    <p:sldLayoutId id="2147483829" r:id="rId25"/>
    <p:sldLayoutId id="2147483830" r:id="rId26"/>
    <p:sldLayoutId id="2147483831" r:id="rId27"/>
    <p:sldLayoutId id="2147483832" r:id="rId28"/>
    <p:sldLayoutId id="2147483833" r:id="rId29"/>
    <p:sldLayoutId id="2147483834" r:id="rId30"/>
    <p:sldLayoutId id="2147483835" r:id="rId31"/>
    <p:sldLayoutId id="2147483836" r:id="rId32"/>
    <p:sldLayoutId id="2147483837" r:id="rId33"/>
    <p:sldLayoutId id="2147483838" r:id="rId34"/>
    <p:sldLayoutId id="2147483839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1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926564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0" r:id="rId1"/>
    <p:sldLayoutId id="2147484291" r:id="rId2"/>
    <p:sldLayoutId id="2147484292" r:id="rId3"/>
    <p:sldLayoutId id="2147484293" r:id="rId4"/>
    <p:sldLayoutId id="2147484294" r:id="rId5"/>
    <p:sldLayoutId id="2147484295" r:id="rId6"/>
    <p:sldLayoutId id="2147484296" r:id="rId7"/>
    <p:sldLayoutId id="2147484297" r:id="rId8"/>
    <p:sldLayoutId id="2147484298" r:id="rId9"/>
    <p:sldLayoutId id="2147484299" r:id="rId10"/>
    <p:sldLayoutId id="2147484300" r:id="rId11"/>
    <p:sldLayoutId id="2147484301" r:id="rId12"/>
    <p:sldLayoutId id="2147484302" r:id="rId13"/>
    <p:sldLayoutId id="2147484303" r:id="rId14"/>
    <p:sldLayoutId id="2147484304" r:id="rId15"/>
    <p:sldLayoutId id="2147484305" r:id="rId16"/>
    <p:sldLayoutId id="2147484306" r:id="rId17"/>
    <p:sldLayoutId id="2147484307" r:id="rId18"/>
    <p:sldLayoutId id="2147484308" r:id="rId19"/>
    <p:sldLayoutId id="2147484309" r:id="rId20"/>
    <p:sldLayoutId id="2147484310" r:id="rId21"/>
    <p:sldLayoutId id="2147484311" r:id="rId22"/>
    <p:sldLayoutId id="2147484312" r:id="rId23"/>
    <p:sldLayoutId id="2147484313" r:id="rId24"/>
    <p:sldLayoutId id="2147484314" r:id="rId25"/>
    <p:sldLayoutId id="2147484315" r:id="rId26"/>
    <p:sldLayoutId id="2147484316" r:id="rId27"/>
    <p:sldLayoutId id="2147484317" r:id="rId28"/>
    <p:sldLayoutId id="2147484318" r:id="rId29"/>
    <p:sldLayoutId id="2147484319" r:id="rId30"/>
    <p:sldLayoutId id="2147484320" r:id="rId31"/>
    <p:sldLayoutId id="2147484321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46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892" indent="-141284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34" indent="-19367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55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662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17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73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29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5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1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66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2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7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3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8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44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045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  <p:sldLayoutId id="2147483859" r:id="rId18"/>
    <p:sldLayoutId id="2147483860" r:id="rId19"/>
    <p:sldLayoutId id="2147483861" r:id="rId20"/>
    <p:sldLayoutId id="2147483862" r:id="rId21"/>
    <p:sldLayoutId id="2147483863" r:id="rId22"/>
    <p:sldLayoutId id="2147483864" r:id="rId23"/>
    <p:sldLayoutId id="2147483865" r:id="rId24"/>
    <p:sldLayoutId id="2147483866" r:id="rId25"/>
    <p:sldLayoutId id="2147483867" r:id="rId26"/>
    <p:sldLayoutId id="2147483868" r:id="rId27"/>
    <p:sldLayoutId id="2147483869" r:id="rId28"/>
    <p:sldLayoutId id="2147483870" r:id="rId29"/>
    <p:sldLayoutId id="2147483871" r:id="rId30"/>
    <p:sldLayoutId id="2147483872" r:id="rId31"/>
    <p:sldLayoutId id="2147483873" r:id="rId32"/>
    <p:sldLayoutId id="2147483874" r:id="rId33"/>
    <p:sldLayoutId id="2147483875" r:id="rId34"/>
    <p:sldLayoutId id="2147483876" r:id="rId35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04081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3" r:id="rId26"/>
    <p:sldLayoutId id="2147483904" r:id="rId27"/>
    <p:sldLayoutId id="2147483905" r:id="rId28"/>
    <p:sldLayoutId id="2147483906" r:id="rId29"/>
    <p:sldLayoutId id="2147483907" r:id="rId30"/>
    <p:sldLayoutId id="2147483908" r:id="rId31"/>
    <p:sldLayoutId id="2147483909" r:id="rId32"/>
    <p:sldLayoutId id="2147483910" r:id="rId33"/>
    <p:sldLayoutId id="2147483911" r:id="rId34"/>
    <p:sldLayoutId id="2147483912" r:id="rId35"/>
    <p:sldLayoutId id="2147483913" r:id="rId36"/>
    <p:sldLayoutId id="2147483914" r:id="rId37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9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  <p:sldLayoutId id="2147483939" r:id="rId24"/>
    <p:sldLayoutId id="2147483940" r:id="rId25"/>
    <p:sldLayoutId id="2147483941" r:id="rId26"/>
    <p:sldLayoutId id="2147483942" r:id="rId27"/>
    <p:sldLayoutId id="2147483943" r:id="rId28"/>
    <p:sldLayoutId id="2147483944" r:id="rId29"/>
    <p:sldLayoutId id="2147483945" r:id="rId30"/>
    <p:sldLayoutId id="2147483946" r:id="rId31"/>
    <p:sldLayoutId id="2147483947" r:id="rId32"/>
    <p:sldLayoutId id="2147483948" r:id="rId33"/>
    <p:sldLayoutId id="2147483949" r:id="rId34"/>
    <p:sldLayoutId id="2147483950" r:id="rId35"/>
    <p:sldLayoutId id="2147483951" r:id="rId36"/>
    <p:sldLayoutId id="2147483953" r:id="rId37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9F7C3C-B8AB-6641-BE1F-89BC5A39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BBEBC-23D3-1D43-93CB-907ED7B00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FE8A9-465F-0C4B-A124-3321C2059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92431-C3A3-C347-BC2D-6F1D152231DC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F324-AACA-CD4D-8E4D-697599A29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A91F6-9BCC-CF48-B8F8-E7707D9C9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2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4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0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  <p:sldLayoutId id="2147484030" r:id="rId62"/>
    <p:sldLayoutId id="2147484031" r:id="rId63"/>
    <p:sldLayoutId id="2147484032" r:id="rId64"/>
    <p:sldLayoutId id="2147484033" r:id="rId65"/>
    <p:sldLayoutId id="2147484034" r:id="rId66"/>
    <p:sldLayoutId id="2147484035" r:id="rId67"/>
    <p:sldLayoutId id="2147484036" r:id="rId68"/>
    <p:sldLayoutId id="2147484037" r:id="rId69"/>
    <p:sldLayoutId id="2147484038" r:id="rId70"/>
    <p:sldLayoutId id="2147484039" r:id="rId71"/>
    <p:sldLayoutId id="2147484040" r:id="rId72"/>
    <p:sldLayoutId id="2147484041" r:id="rId73"/>
    <p:sldLayoutId id="2147484042" r:id="rId74"/>
    <p:sldLayoutId id="2147484043" r:id="rId75"/>
    <p:sldLayoutId id="2147484044" r:id="rId76"/>
    <p:sldLayoutId id="2147484045" r:id="rId77"/>
    <p:sldLayoutId id="2147484046" r:id="rId78"/>
    <p:sldLayoutId id="2147484047" r:id="rId79"/>
    <p:sldLayoutId id="2147484048" r:id="rId80"/>
    <p:sldLayoutId id="2147484049" r:id="rId81"/>
    <p:sldLayoutId id="2147484050" r:id="rId82"/>
    <p:sldLayoutId id="2147484051" r:id="rId83"/>
    <p:sldLayoutId id="2147484052" r:id="rId84"/>
    <p:sldLayoutId id="2147484053" r:id="rId85"/>
    <p:sldLayoutId id="2147484054" r:id="rId86"/>
    <p:sldLayoutId id="2147484055" r:id="rId87"/>
    <p:sldLayoutId id="2147484056" r:id="rId88"/>
  </p:sldLayoutIdLst>
  <p:hf sldNum="0"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4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8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4071" r:id="rId14"/>
    <p:sldLayoutId id="2147484072" r:id="rId15"/>
    <p:sldLayoutId id="2147484073" r:id="rId16"/>
    <p:sldLayoutId id="2147484074" r:id="rId17"/>
    <p:sldLayoutId id="2147484075" r:id="rId18"/>
    <p:sldLayoutId id="2147484076" r:id="rId19"/>
    <p:sldLayoutId id="2147484077" r:id="rId20"/>
    <p:sldLayoutId id="2147484078" r:id="rId21"/>
    <p:sldLayoutId id="2147484079" r:id="rId22"/>
    <p:sldLayoutId id="2147484080" r:id="rId23"/>
    <p:sldLayoutId id="2147484081" r:id="rId24"/>
    <p:sldLayoutId id="2147484082" r:id="rId25"/>
    <p:sldLayoutId id="2147484083" r:id="rId26"/>
    <p:sldLayoutId id="2147484084" r:id="rId27"/>
    <p:sldLayoutId id="2147484085" r:id="rId28"/>
    <p:sldLayoutId id="2147484086" r:id="rId29"/>
    <p:sldLayoutId id="2147484087" r:id="rId30"/>
    <p:sldLayoutId id="2147484088" r:id="rId31"/>
    <p:sldLayoutId id="2147484089" r:id="rId32"/>
    <p:sldLayoutId id="2147484090" r:id="rId33"/>
    <p:sldLayoutId id="2147484091" r:id="rId34"/>
    <p:sldLayoutId id="2147484092" r:id="rId35"/>
    <p:sldLayoutId id="2147484093" r:id="rId36"/>
    <p:sldLayoutId id="2147484094" r:id="rId37"/>
    <p:sldLayoutId id="2147484095" r:id="rId38"/>
    <p:sldLayoutId id="2147484096" r:id="rId39"/>
    <p:sldLayoutId id="2147484097" r:id="rId40"/>
    <p:sldLayoutId id="2147484098" r:id="rId41"/>
    <p:sldLayoutId id="2147484099" r:id="rId42"/>
    <p:sldLayoutId id="2147484100" r:id="rId43"/>
    <p:sldLayoutId id="2147484101" r:id="rId44"/>
    <p:sldLayoutId id="2147484102" r:id="rId45"/>
    <p:sldLayoutId id="2147484103" r:id="rId46"/>
    <p:sldLayoutId id="2147484104" r:id="rId47"/>
    <p:sldLayoutId id="2147484105" r:id="rId48"/>
    <p:sldLayoutId id="2147484106" r:id="rId49"/>
    <p:sldLayoutId id="2147484107" r:id="rId50"/>
    <p:sldLayoutId id="2147484108" r:id="rId51"/>
    <p:sldLayoutId id="2147484109" r:id="rId52"/>
    <p:sldLayoutId id="2147484110" r:id="rId53"/>
    <p:sldLayoutId id="2147484111" r:id="rId54"/>
    <p:sldLayoutId id="2147484112" r:id="rId55"/>
    <p:sldLayoutId id="2147484113" r:id="rId56"/>
    <p:sldLayoutId id="2147484114" r:id="rId57"/>
    <p:sldLayoutId id="2147484115" r:id="rId58"/>
    <p:sldLayoutId id="2147484116" r:id="rId59"/>
    <p:sldLayoutId id="2147484117" r:id="rId60"/>
    <p:sldLayoutId id="2147484118" r:id="rId61"/>
    <p:sldLayoutId id="2147484119" r:id="rId62"/>
    <p:sldLayoutId id="2147484120" r:id="rId63"/>
    <p:sldLayoutId id="2147484121" r:id="rId64"/>
    <p:sldLayoutId id="2147484122" r:id="rId65"/>
    <p:sldLayoutId id="2147484123" r:id="rId66"/>
    <p:sldLayoutId id="2147484124" r:id="rId67"/>
    <p:sldLayoutId id="2147484125" r:id="rId68"/>
    <p:sldLayoutId id="2147484126" r:id="rId69"/>
    <p:sldLayoutId id="2147484127" r:id="rId70"/>
    <p:sldLayoutId id="2147484128" r:id="rId71"/>
    <p:sldLayoutId id="2147484129" r:id="rId72"/>
    <p:sldLayoutId id="2147484130" r:id="rId73"/>
    <p:sldLayoutId id="2147484131" r:id="rId74"/>
    <p:sldLayoutId id="2147484132" r:id="rId75"/>
    <p:sldLayoutId id="2147484133" r:id="rId76"/>
    <p:sldLayoutId id="2147484134" r:id="rId77"/>
    <p:sldLayoutId id="2147484135" r:id="rId78"/>
    <p:sldLayoutId id="2147484136" r:id="rId79"/>
    <p:sldLayoutId id="2147484137" r:id="rId80"/>
    <p:sldLayoutId id="2147484138" r:id="rId81"/>
    <p:sldLayoutId id="2147484139" r:id="rId82"/>
    <p:sldLayoutId id="2147484140" r:id="rId83"/>
    <p:sldLayoutId id="2147484141" r:id="rId84"/>
    <p:sldLayoutId id="2147484142" r:id="rId85"/>
    <p:sldLayoutId id="2147484143" r:id="rId86"/>
    <p:sldLayoutId id="2147484144" r:id="rId87"/>
    <p:sldLayoutId id="2147484145" r:id="rId88"/>
  </p:sldLayoutIdLst>
  <p:hf sldNum="0"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2602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  <p:sldLayoutId id="2147484200" r:id="rId12"/>
    <p:sldLayoutId id="2147484201" r:id="rId13"/>
    <p:sldLayoutId id="2147484202" r:id="rId14"/>
    <p:sldLayoutId id="2147484203" r:id="rId15"/>
    <p:sldLayoutId id="2147484204" r:id="rId16"/>
    <p:sldLayoutId id="2147484205" r:id="rId17"/>
    <p:sldLayoutId id="2147484206" r:id="rId18"/>
    <p:sldLayoutId id="2147484207" r:id="rId19"/>
    <p:sldLayoutId id="2147484208" r:id="rId20"/>
    <p:sldLayoutId id="2147484209" r:id="rId21"/>
    <p:sldLayoutId id="2147484210" r:id="rId22"/>
    <p:sldLayoutId id="2147484211" r:id="rId23"/>
    <p:sldLayoutId id="2147484212" r:id="rId24"/>
    <p:sldLayoutId id="2147484213" r:id="rId25"/>
    <p:sldLayoutId id="2147484214" r:id="rId26"/>
    <p:sldLayoutId id="2147484215" r:id="rId27"/>
    <p:sldLayoutId id="2147484216" r:id="rId28"/>
    <p:sldLayoutId id="2147484217" r:id="rId29"/>
    <p:sldLayoutId id="2147484218" r:id="rId30"/>
    <p:sldLayoutId id="2147484219" r:id="rId31"/>
    <p:sldLayoutId id="2147484220" r:id="rId32"/>
    <p:sldLayoutId id="2147484221" r:id="rId33"/>
    <p:sldLayoutId id="2147484222" r:id="rId34"/>
    <p:sldLayoutId id="2147484223" r:id="rId35"/>
    <p:sldLayoutId id="2147484225" r:id="rId36"/>
    <p:sldLayoutId id="2147484226" r:id="rId37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>
            <a:extLst>
              <a:ext uri="{FF2B5EF4-FFF2-40B4-BE49-F238E27FC236}">
                <a16:creationId xmlns:a16="http://schemas.microsoft.com/office/drawing/2014/main" id="{49AFF6D4-3276-1346-A58A-E02FF97DDD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01614"/>
            <a:ext cx="86868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579" name="Text Placeholder 2">
            <a:extLst>
              <a:ext uri="{FF2B5EF4-FFF2-40B4-BE49-F238E27FC236}">
                <a16:creationId xmlns:a16="http://schemas.microsoft.com/office/drawing/2014/main" id="{E9476409-211A-3B40-9C9B-A9D68AA41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703264"/>
            <a:ext cx="8686800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F461B-06F6-D445-BE0C-AB4EA6B0A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0" y="4826001"/>
            <a:ext cx="2057400" cy="138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600" baseline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361276FB-A500-B944-900E-F34B9C30C2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F83253C-597A-3548-B7F5-3D54A7798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4826001"/>
            <a:ext cx="6400800" cy="138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600" baseline="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9274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</p:sldLayoutIdLst>
  <p:hf sldNum="0" hdr="0" dt="0"/>
  <p:txStyles>
    <p:titleStyle>
      <a:lvl1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189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378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566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754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7D29-AD7C-44E8-B641-DEB67E0AC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4" y="118341"/>
            <a:ext cx="7886700" cy="464606"/>
          </a:xfrm>
        </p:spPr>
        <p:txBody>
          <a:bodyPr>
            <a:normAutofit fontScale="90000"/>
          </a:bodyPr>
          <a:lstStyle/>
          <a:p>
            <a:r>
              <a:rPr lang="en-US" dirty="0"/>
              <a:t>Typical Deployment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737EDF-A380-4B44-8418-4DA2DCD7090F}"/>
              </a:ext>
            </a:extLst>
          </p:cNvPr>
          <p:cNvGrpSpPr/>
          <p:nvPr/>
        </p:nvGrpSpPr>
        <p:grpSpPr>
          <a:xfrm>
            <a:off x="7426494" y="2222681"/>
            <a:ext cx="1308847" cy="1157568"/>
            <a:chOff x="394447" y="2571750"/>
            <a:chExt cx="1308847" cy="115756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CE606AB-565D-4561-9943-D5B17384E272}"/>
                </a:ext>
              </a:extLst>
            </p:cNvPr>
            <p:cNvSpPr/>
            <p:nvPr/>
          </p:nvSpPr>
          <p:spPr>
            <a:xfrm>
              <a:off x="394447" y="2571750"/>
              <a:ext cx="851647" cy="7003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6E252E-0EE2-410F-B1C2-8EAEBE1B6152}"/>
                </a:ext>
              </a:extLst>
            </p:cNvPr>
            <p:cNvSpPr/>
            <p:nvPr/>
          </p:nvSpPr>
          <p:spPr>
            <a:xfrm>
              <a:off x="546847" y="2724150"/>
              <a:ext cx="851647" cy="7003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6064B7-0DF1-4931-85B7-431A0B301E28}"/>
                </a:ext>
              </a:extLst>
            </p:cNvPr>
            <p:cNvSpPr/>
            <p:nvPr/>
          </p:nvSpPr>
          <p:spPr>
            <a:xfrm>
              <a:off x="699247" y="2876550"/>
              <a:ext cx="851647" cy="7003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B88D43-0F1C-454D-9F60-DE0CCCC09F1E}"/>
                </a:ext>
              </a:extLst>
            </p:cNvPr>
            <p:cNvSpPr/>
            <p:nvPr/>
          </p:nvSpPr>
          <p:spPr>
            <a:xfrm>
              <a:off x="851647" y="3028950"/>
              <a:ext cx="851647" cy="7003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AC24672-FC6A-4FDD-A192-48D72C5E43E6}"/>
              </a:ext>
            </a:extLst>
          </p:cNvPr>
          <p:cNvSpPr/>
          <p:nvPr/>
        </p:nvSpPr>
        <p:spPr>
          <a:xfrm>
            <a:off x="4875868" y="1321363"/>
            <a:ext cx="1962369" cy="154921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1CC136-9633-45C8-8D36-818E8EDFF9F9}"/>
              </a:ext>
            </a:extLst>
          </p:cNvPr>
          <p:cNvSpPr/>
          <p:nvPr/>
        </p:nvSpPr>
        <p:spPr>
          <a:xfrm>
            <a:off x="5065360" y="1480852"/>
            <a:ext cx="1397064" cy="462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Hello-</a:t>
            </a:r>
            <a:r>
              <a:rPr lang="en-US" dirty="0" err="1"/>
              <a:t>openshift</a:t>
            </a:r>
            <a:endParaRPr lang="en-US" dirty="0"/>
          </a:p>
          <a:p>
            <a:pPr algn="ctr"/>
            <a:r>
              <a:rPr lang="en-US" dirty="0"/>
              <a:t>pod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769220-106E-4E1C-9B64-F3C09AC87370}"/>
              </a:ext>
            </a:extLst>
          </p:cNvPr>
          <p:cNvSpPr txBox="1"/>
          <p:nvPr/>
        </p:nvSpPr>
        <p:spPr>
          <a:xfrm>
            <a:off x="4875869" y="2565776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3E4B4D-E95D-4FEE-A4A8-FF985A5A6F79}"/>
              </a:ext>
            </a:extLst>
          </p:cNvPr>
          <p:cNvSpPr/>
          <p:nvPr/>
        </p:nvSpPr>
        <p:spPr>
          <a:xfrm>
            <a:off x="4875869" y="3030065"/>
            <a:ext cx="1962369" cy="154921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50868E-9B68-4DE9-9630-854EDB78A496}"/>
              </a:ext>
            </a:extLst>
          </p:cNvPr>
          <p:cNvSpPr/>
          <p:nvPr/>
        </p:nvSpPr>
        <p:spPr>
          <a:xfrm>
            <a:off x="5065361" y="3189554"/>
            <a:ext cx="1397064" cy="462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Hello-</a:t>
            </a:r>
            <a:r>
              <a:rPr lang="en-US" dirty="0" err="1"/>
              <a:t>openshift</a:t>
            </a:r>
            <a:endParaRPr lang="en-US" dirty="0"/>
          </a:p>
          <a:p>
            <a:pPr algn="ctr"/>
            <a:r>
              <a:rPr lang="en-US" dirty="0"/>
              <a:t>Pod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8B120A-C710-455A-BBE3-049439B34847}"/>
              </a:ext>
            </a:extLst>
          </p:cNvPr>
          <p:cNvSpPr txBox="1"/>
          <p:nvPr/>
        </p:nvSpPr>
        <p:spPr>
          <a:xfrm>
            <a:off x="4875870" y="427447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75875B-973A-43AC-9EAC-C7D7B14511FC}"/>
              </a:ext>
            </a:extLst>
          </p:cNvPr>
          <p:cNvSpPr/>
          <p:nvPr/>
        </p:nvSpPr>
        <p:spPr>
          <a:xfrm>
            <a:off x="2897870" y="2669822"/>
            <a:ext cx="1575336" cy="129395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8D7D0B-071B-415D-AA9C-19921C754FDD}"/>
              </a:ext>
            </a:extLst>
          </p:cNvPr>
          <p:cNvSpPr/>
          <p:nvPr/>
        </p:nvSpPr>
        <p:spPr>
          <a:xfrm>
            <a:off x="2957153" y="2863088"/>
            <a:ext cx="1397064" cy="462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B7C3B0-DF05-4FDE-81CB-C38F390F6BFB}"/>
              </a:ext>
            </a:extLst>
          </p:cNvPr>
          <p:cNvSpPr txBox="1"/>
          <p:nvPr/>
        </p:nvSpPr>
        <p:spPr>
          <a:xfrm>
            <a:off x="2897870" y="3569020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B9712E8-8F44-4D40-8032-A4A7CEEC19AF}"/>
              </a:ext>
            </a:extLst>
          </p:cNvPr>
          <p:cNvSpPr/>
          <p:nvPr/>
        </p:nvSpPr>
        <p:spPr>
          <a:xfrm>
            <a:off x="944207" y="2669822"/>
            <a:ext cx="1575336" cy="129395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4771A6-F421-461D-AF15-2F551E5E9D67}"/>
              </a:ext>
            </a:extLst>
          </p:cNvPr>
          <p:cNvSpPr/>
          <p:nvPr/>
        </p:nvSpPr>
        <p:spPr>
          <a:xfrm>
            <a:off x="1003490" y="2863088"/>
            <a:ext cx="1397064" cy="462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48D43B-10C0-4D52-BF11-EB93B31C6991}"/>
              </a:ext>
            </a:extLst>
          </p:cNvPr>
          <p:cNvSpPr txBox="1"/>
          <p:nvPr/>
        </p:nvSpPr>
        <p:spPr>
          <a:xfrm>
            <a:off x="944207" y="3569020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51E650A-05F3-470F-B1F1-63A660C777D8}"/>
              </a:ext>
            </a:extLst>
          </p:cNvPr>
          <p:cNvSpPr/>
          <p:nvPr/>
        </p:nvSpPr>
        <p:spPr>
          <a:xfrm>
            <a:off x="818984" y="882595"/>
            <a:ext cx="6455110" cy="403926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FE9A6E-E1A4-4353-9FB5-07B0176D274F}"/>
              </a:ext>
            </a:extLst>
          </p:cNvPr>
          <p:cNvSpPr/>
          <p:nvPr/>
        </p:nvSpPr>
        <p:spPr>
          <a:xfrm>
            <a:off x="2949522" y="1110528"/>
            <a:ext cx="1575336" cy="129395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2672E3-774C-4CD3-9F64-A51A6CD16407}"/>
              </a:ext>
            </a:extLst>
          </p:cNvPr>
          <p:cNvSpPr/>
          <p:nvPr/>
        </p:nvSpPr>
        <p:spPr>
          <a:xfrm>
            <a:off x="3008805" y="1303794"/>
            <a:ext cx="1397064" cy="462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D5C3BB-F3BC-4F3F-825B-EC1171FAACC3}"/>
              </a:ext>
            </a:extLst>
          </p:cNvPr>
          <p:cNvSpPr txBox="1"/>
          <p:nvPr/>
        </p:nvSpPr>
        <p:spPr>
          <a:xfrm>
            <a:off x="2949522" y="2009726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node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450437-B072-44D1-A9DE-1921664CB6A8}"/>
              </a:ext>
            </a:extLst>
          </p:cNvPr>
          <p:cNvCxnSpPr/>
          <p:nvPr/>
        </p:nvCxnSpPr>
        <p:spPr>
          <a:xfrm>
            <a:off x="286247" y="3075449"/>
            <a:ext cx="657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8BF47FF-03B0-4BFA-80BA-2064BD967779}"/>
              </a:ext>
            </a:extLst>
          </p:cNvPr>
          <p:cNvCxnSpPr>
            <a:stCxn id="43" idx="3"/>
            <a:endCxn id="34" idx="1"/>
          </p:cNvCxnSpPr>
          <p:nvPr/>
        </p:nvCxnSpPr>
        <p:spPr>
          <a:xfrm>
            <a:off x="2400554" y="3094447"/>
            <a:ext cx="556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E03DC24-3B8B-4521-8B9C-6EADED8C3595}"/>
              </a:ext>
            </a:extLst>
          </p:cNvPr>
          <p:cNvCxnSpPr>
            <a:stCxn id="34" idx="3"/>
            <a:endCxn id="16" idx="1"/>
          </p:cNvCxnSpPr>
          <p:nvPr/>
        </p:nvCxnSpPr>
        <p:spPr>
          <a:xfrm flipV="1">
            <a:off x="4354217" y="1712211"/>
            <a:ext cx="711143" cy="1382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B87BDE4-3CFB-4EE4-A27A-F21588F93C1D}"/>
              </a:ext>
            </a:extLst>
          </p:cNvPr>
          <p:cNvCxnSpPr>
            <a:stCxn id="34" idx="3"/>
            <a:endCxn id="29" idx="1"/>
          </p:cNvCxnSpPr>
          <p:nvPr/>
        </p:nvCxnSpPr>
        <p:spPr>
          <a:xfrm>
            <a:off x="4354217" y="3094447"/>
            <a:ext cx="711144" cy="326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E9D125C-FA07-4D0B-BFCD-C6141B7EA4BD}"/>
              </a:ext>
            </a:extLst>
          </p:cNvPr>
          <p:cNvCxnSpPr>
            <a:stCxn id="3" idx="1"/>
            <a:endCxn id="16" idx="3"/>
          </p:cNvCxnSpPr>
          <p:nvPr/>
        </p:nvCxnSpPr>
        <p:spPr>
          <a:xfrm flipH="1" flipV="1">
            <a:off x="6462424" y="1712211"/>
            <a:ext cx="964070" cy="860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0CAFBB7-2E20-409B-BFCD-B25F20367BCC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6462424" y="2282114"/>
            <a:ext cx="964070" cy="29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3DB4E8B-9010-441B-9F2E-74BC803806E3}"/>
              </a:ext>
            </a:extLst>
          </p:cNvPr>
          <p:cNvCxnSpPr>
            <a:stCxn id="3" idx="1"/>
            <a:endCxn id="29" idx="3"/>
          </p:cNvCxnSpPr>
          <p:nvPr/>
        </p:nvCxnSpPr>
        <p:spPr>
          <a:xfrm flipH="1">
            <a:off x="6462425" y="2572865"/>
            <a:ext cx="964069" cy="848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F21A90F-EA01-4A6B-AD02-944E8E55EE78}"/>
              </a:ext>
            </a:extLst>
          </p:cNvPr>
          <p:cNvSpPr txBox="1"/>
          <p:nvPr/>
        </p:nvSpPr>
        <p:spPr>
          <a:xfrm>
            <a:off x="6884403" y="4658367"/>
            <a:ext cx="77938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Firewall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31C8944-CF02-49BB-8526-14AECA2B5531}"/>
              </a:ext>
            </a:extLst>
          </p:cNvPr>
          <p:cNvSpPr txBox="1"/>
          <p:nvPr/>
        </p:nvSpPr>
        <p:spPr>
          <a:xfrm>
            <a:off x="944206" y="4459144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1112350856"/>
      </p:ext>
    </p:extLst>
  </p:cSld>
  <p:clrMapOvr>
    <a:masterClrMapping/>
  </p:clrMapOvr>
</p:sld>
</file>

<file path=ppt/theme/theme1.xml><?xml version="1.0" encoding="utf-8"?>
<a:theme xmlns:a="http://schemas.openxmlformats.org/drawingml/2006/main" name="dk_blu_background_2017">
  <a:themeElements>
    <a:clrScheme name="Custom 48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9D0A33B2-E3C2-4B44-9705-B61D36DE01EA}"/>
    </a:ext>
  </a:extLst>
</a:theme>
</file>

<file path=ppt/theme/theme10.xml><?xml version="1.0" encoding="utf-8"?>
<a:theme xmlns:a="http://schemas.openxmlformats.org/drawingml/2006/main" name="IBM Developer 2018 black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Embed_16x9" id="{9023B6C9-B59B-7C46-90C3-42319B44E20C}" vid="{0871B14B-B832-A949-9794-412B5D183567}"/>
    </a:ext>
  </a:extLst>
</a:theme>
</file>

<file path=ppt/theme/theme11.xml><?xml version="1.0" encoding="utf-8"?>
<a:theme xmlns:a="http://schemas.openxmlformats.org/drawingml/2006/main" name="blk_background_2017">
  <a:themeElements>
    <a:clrScheme name="blk_background_201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F8B8B"/>
      </a:accent1>
      <a:accent2>
        <a:srgbClr val="0F6FFF"/>
      </a:accent2>
      <a:accent3>
        <a:srgbClr val="20D5D2"/>
      </a:accent3>
      <a:accent4>
        <a:srgbClr val="504E4E"/>
      </a:accent4>
      <a:accent5>
        <a:srgbClr val="6E177D"/>
      </a:accent5>
      <a:accent6>
        <a:srgbClr val="DB2663"/>
      </a:accent6>
      <a:hlink>
        <a:srgbClr val="0000FF"/>
      </a:hlink>
      <a:folHlink>
        <a:srgbClr val="FF00FF"/>
      </a:folHlink>
    </a:clrScheme>
    <a:fontScheme name="blk_background_2017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lk_background_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lerating the Enterprise Cloud Journey - 040219 - Chapters 1&amp;2" id="{FA1A44AC-F8B8-A745-B002-90D79E7C4E41}" vid="{E95903CB-6A8E-DE4F-924D-D2656B03261C}"/>
    </a:ext>
  </a:extLst>
</a:theme>
</file>

<file path=ppt/theme/theme3.xml><?xml version="1.0" encoding="utf-8"?>
<a:theme xmlns:a="http://schemas.openxmlformats.org/drawingml/2006/main" name="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4.xml><?xml version="1.0" encoding="utf-8"?>
<a:theme xmlns:a="http://schemas.openxmlformats.org/drawingml/2006/main" name="1_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4C24D4B-E96D-2542-A69C-A67FD699EA10}" vid="{AB8597CF-D674-7A41-BA94-DAA1C0495B2D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Application Platform - One Pager" id="{4E844DBF-28C3-3C49-B18B-DC95048407A1}" vid="{77525009-3FE9-1840-97DF-FEE0EDF5B441}"/>
    </a:ext>
  </a:extLst>
</a:theme>
</file>

<file path=ppt/theme/theme7.xml><?xml version="1.0" encoding="utf-8"?>
<a:theme xmlns:a="http://schemas.openxmlformats.org/drawingml/2006/main" name="3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kton101" id="{B905CE5C-3DEB-7B46-8C7E-7B51AB9BAA95}" vid="{0A8FBA1C-EF49-754C-A115-13800B65DF1A}"/>
    </a:ext>
  </a:extLst>
</a:theme>
</file>

<file path=ppt/theme/theme8.xml><?xml version="1.0" encoding="utf-8"?>
<a:theme xmlns:a="http://schemas.openxmlformats.org/drawingml/2006/main" name="2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ursley Pres.potx" id="{B475F98C-0D6D-44F7-BCB7-1776234E6127}" vid="{CD52F5FE-E5BE-4855-85AF-956A280F5A2A}"/>
    </a:ext>
  </a:extLst>
</a:theme>
</file>

<file path=ppt/theme/theme9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Private Cloud Strategy May 2018 - for DTO final" id="{3079F8B9-0E91-BC40-8805-31F639C1D253}" vid="{D0E16F80-9035-2842-A3ED-80ABDF332F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22</Words>
  <Application>Microsoft Office PowerPoint</Application>
  <PresentationFormat>On-screen Show (16:9)</PresentationFormat>
  <Paragraphs>19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6" baseType="lpstr">
      <vt:lpstr>.AppleSystemUIFont</vt:lpstr>
      <vt:lpstr>Arial</vt:lpstr>
      <vt:lpstr>Calibri</vt:lpstr>
      <vt:lpstr>Calibri Light</vt:lpstr>
      <vt:lpstr>Helvetica Light</vt:lpstr>
      <vt:lpstr>Helvetica Neue Light</vt:lpstr>
      <vt:lpstr>Helvetica Neue Medium</vt:lpstr>
      <vt:lpstr>HelvNeue Bold for IBM</vt:lpstr>
      <vt:lpstr>HelvNeue Light for IBM</vt:lpstr>
      <vt:lpstr>IBM Plex Mono Light</vt:lpstr>
      <vt:lpstr>IBM Plex Sans</vt:lpstr>
      <vt:lpstr>IBM Plex Sans Light</vt:lpstr>
      <vt:lpstr>Lubalin Demi for IBM</vt:lpstr>
      <vt:lpstr>Wingdings</vt:lpstr>
      <vt:lpstr>dk_blu_background_2017</vt:lpstr>
      <vt:lpstr>1_blk_background_2017</vt:lpstr>
      <vt:lpstr>3_blk_background_2017</vt:lpstr>
      <vt:lpstr>1_gry_background_2017</vt:lpstr>
      <vt:lpstr>2_Office Theme</vt:lpstr>
      <vt:lpstr>2_wht_background_2017</vt:lpstr>
      <vt:lpstr>3_wht_background_2017</vt:lpstr>
      <vt:lpstr>2_blk_background_2017</vt:lpstr>
      <vt:lpstr>wht_background_2017</vt:lpstr>
      <vt:lpstr>IBM Developer 2018 black background</vt:lpstr>
      <vt:lpstr>Drawing</vt:lpstr>
      <vt:lpstr>Typical Deployment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Cloud Native Apps Easier With the Cloud Pak for Applications — Nate Ziemann Offering Manager, ICP for Apps Chris Bailey STSM, Cloud Native Runtimes</dc:title>
  <cp:lastModifiedBy>Michael Cheng</cp:lastModifiedBy>
  <cp:revision>59</cp:revision>
  <cp:lastPrinted>2019-10-10T14:26:55Z</cp:lastPrinted>
  <dcterms:modified xsi:type="dcterms:W3CDTF">2020-04-03T11:57:11Z</dcterms:modified>
</cp:coreProperties>
</file>